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28803600" cy="43205400"/>
  <p:notesSz cx="9926638" cy="14355763"/>
  <p:defaultTextStyle>
    <a:defPPr>
      <a:defRPr lang="en-US"/>
    </a:defPPr>
    <a:lvl1pPr marL="0" algn="l" defTabSz="4114800" rtl="0" eaLnBrk="1" latinLnBrk="0" hangingPunct="1">
      <a:defRPr sz="8100" kern="1200">
        <a:solidFill>
          <a:schemeClr val="tx1"/>
        </a:solidFill>
        <a:latin typeface="+mn-lt"/>
        <a:ea typeface="+mn-ea"/>
        <a:cs typeface="+mn-cs"/>
      </a:defRPr>
    </a:lvl1pPr>
    <a:lvl2pPr marL="2057400" algn="l" defTabSz="4114800" rtl="0" eaLnBrk="1" latinLnBrk="0" hangingPunct="1">
      <a:defRPr sz="8100" kern="1200">
        <a:solidFill>
          <a:schemeClr val="tx1"/>
        </a:solidFill>
        <a:latin typeface="+mn-lt"/>
        <a:ea typeface="+mn-ea"/>
        <a:cs typeface="+mn-cs"/>
      </a:defRPr>
    </a:lvl2pPr>
    <a:lvl3pPr marL="4114800" algn="l" defTabSz="4114800" rtl="0" eaLnBrk="1" latinLnBrk="0" hangingPunct="1">
      <a:defRPr sz="8100" kern="1200">
        <a:solidFill>
          <a:schemeClr val="tx1"/>
        </a:solidFill>
        <a:latin typeface="+mn-lt"/>
        <a:ea typeface="+mn-ea"/>
        <a:cs typeface="+mn-cs"/>
      </a:defRPr>
    </a:lvl3pPr>
    <a:lvl4pPr marL="6172200" algn="l" defTabSz="4114800" rtl="0" eaLnBrk="1" latinLnBrk="0" hangingPunct="1">
      <a:defRPr sz="8100" kern="1200">
        <a:solidFill>
          <a:schemeClr val="tx1"/>
        </a:solidFill>
        <a:latin typeface="+mn-lt"/>
        <a:ea typeface="+mn-ea"/>
        <a:cs typeface="+mn-cs"/>
      </a:defRPr>
    </a:lvl4pPr>
    <a:lvl5pPr marL="8229600" algn="l" defTabSz="4114800" rtl="0" eaLnBrk="1" latinLnBrk="0" hangingPunct="1">
      <a:defRPr sz="8100" kern="1200">
        <a:solidFill>
          <a:schemeClr val="tx1"/>
        </a:solidFill>
        <a:latin typeface="+mn-lt"/>
        <a:ea typeface="+mn-ea"/>
        <a:cs typeface="+mn-cs"/>
      </a:defRPr>
    </a:lvl5pPr>
    <a:lvl6pPr marL="10287000" algn="l" defTabSz="4114800" rtl="0" eaLnBrk="1" latinLnBrk="0" hangingPunct="1">
      <a:defRPr sz="8100" kern="1200">
        <a:solidFill>
          <a:schemeClr val="tx1"/>
        </a:solidFill>
        <a:latin typeface="+mn-lt"/>
        <a:ea typeface="+mn-ea"/>
        <a:cs typeface="+mn-cs"/>
      </a:defRPr>
    </a:lvl6pPr>
    <a:lvl7pPr marL="12344400" algn="l" defTabSz="4114800" rtl="0" eaLnBrk="1" latinLnBrk="0" hangingPunct="1">
      <a:defRPr sz="8100" kern="1200">
        <a:solidFill>
          <a:schemeClr val="tx1"/>
        </a:solidFill>
        <a:latin typeface="+mn-lt"/>
        <a:ea typeface="+mn-ea"/>
        <a:cs typeface="+mn-cs"/>
      </a:defRPr>
    </a:lvl7pPr>
    <a:lvl8pPr marL="14401800" algn="l" defTabSz="4114800" rtl="0" eaLnBrk="1" latinLnBrk="0" hangingPunct="1">
      <a:defRPr sz="8100" kern="1200">
        <a:solidFill>
          <a:schemeClr val="tx1"/>
        </a:solidFill>
        <a:latin typeface="+mn-lt"/>
        <a:ea typeface="+mn-ea"/>
        <a:cs typeface="+mn-cs"/>
      </a:defRPr>
    </a:lvl8pPr>
    <a:lvl9pPr marL="16459200" algn="l" defTabSz="4114800" rtl="0" eaLnBrk="1" latinLnBrk="0" hangingPunct="1">
      <a:defRPr sz="8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DC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477" autoAdjust="0"/>
  </p:normalViewPr>
  <p:slideViewPr>
    <p:cSldViewPr>
      <p:cViewPr>
        <p:scale>
          <a:sx n="50" d="100"/>
          <a:sy n="50" d="100"/>
        </p:scale>
        <p:origin x="-3912" y="-72"/>
      </p:cViewPr>
      <p:guideLst>
        <p:guide orient="horz" pos="13608"/>
        <p:guide pos="90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BD1F72-15DF-4D3B-BF14-48CF61470C41}" type="doc">
      <dgm:prSet loTypeId="urn:microsoft.com/office/officeart/2005/8/layout/orgChart1" loCatId="hierarchy" qsTypeId="urn:microsoft.com/office/officeart/2005/8/quickstyle/simple4" qsCatId="simple" csTypeId="urn:microsoft.com/office/officeart/2005/8/colors/accent2_1" csCatId="accent2" phldr="1"/>
      <dgm:spPr/>
      <dgm:t>
        <a:bodyPr/>
        <a:lstStyle/>
        <a:p>
          <a:endParaRPr lang="en-AU"/>
        </a:p>
      </dgm:t>
    </dgm:pt>
    <dgm:pt modelId="{60C26BAD-B251-4AC1-998A-C85DC137B40A}">
      <dgm:prSet phldrT="[Text]"/>
      <dgm:spPr/>
      <dgm:t>
        <a:bodyPr/>
        <a:lstStyle/>
        <a:p>
          <a:r>
            <a:rPr lang="en-AU" dirty="0" smtClean="0"/>
            <a:t>Benchmarking</a:t>
          </a:r>
          <a:endParaRPr lang="en-AU" dirty="0"/>
        </a:p>
      </dgm:t>
    </dgm:pt>
    <dgm:pt modelId="{760C85BE-5FA0-4BE0-AE61-C83844A38645}" type="parTrans" cxnId="{A57E40AD-6E23-4C3E-A6FA-E423252F9ADC}">
      <dgm:prSet/>
      <dgm:spPr/>
      <dgm:t>
        <a:bodyPr/>
        <a:lstStyle/>
        <a:p>
          <a:endParaRPr lang="en-AU"/>
        </a:p>
      </dgm:t>
    </dgm:pt>
    <dgm:pt modelId="{CF7BAF02-CF92-4480-A251-122A3070E56E}" type="sibTrans" cxnId="{A57E40AD-6E23-4C3E-A6FA-E423252F9ADC}">
      <dgm:prSet/>
      <dgm:spPr/>
      <dgm:t>
        <a:bodyPr/>
        <a:lstStyle/>
        <a:p>
          <a:endParaRPr lang="en-AU"/>
        </a:p>
      </dgm:t>
    </dgm:pt>
    <dgm:pt modelId="{E6C3C297-C2D0-4E8A-869A-039387FC9D73}">
      <dgm:prSet phldrT="[Text]"/>
      <dgm:spPr/>
      <dgm:t>
        <a:bodyPr/>
        <a:lstStyle/>
        <a:p>
          <a:r>
            <a:rPr lang="en-AU" dirty="0" smtClean="0"/>
            <a:t>Environmental Factors</a:t>
          </a:r>
          <a:endParaRPr lang="en-AU" dirty="0"/>
        </a:p>
      </dgm:t>
    </dgm:pt>
    <dgm:pt modelId="{9ACE2E5C-8396-41A1-8CBC-B396104B87EB}" type="parTrans" cxnId="{52380138-497F-45FE-80C4-AC27B6CD6EAA}">
      <dgm:prSet/>
      <dgm:spPr/>
      <dgm:t>
        <a:bodyPr/>
        <a:lstStyle/>
        <a:p>
          <a:endParaRPr lang="en-AU"/>
        </a:p>
      </dgm:t>
    </dgm:pt>
    <dgm:pt modelId="{94006911-A42B-472F-8F31-B2E611640016}" type="sibTrans" cxnId="{52380138-497F-45FE-80C4-AC27B6CD6EAA}">
      <dgm:prSet/>
      <dgm:spPr/>
      <dgm:t>
        <a:bodyPr/>
        <a:lstStyle/>
        <a:p>
          <a:endParaRPr lang="en-AU"/>
        </a:p>
      </dgm:t>
    </dgm:pt>
    <dgm:pt modelId="{EAFD8AE2-6C4B-47D3-8108-7A3E539662BC}">
      <dgm:prSet phldrT="[Text]"/>
      <dgm:spPr/>
      <dgm:t>
        <a:bodyPr/>
        <a:lstStyle/>
        <a:p>
          <a:r>
            <a:rPr lang="en-AU" dirty="0" smtClean="0"/>
            <a:t>Energy usage </a:t>
          </a:r>
          <a:endParaRPr lang="en-AU" dirty="0"/>
        </a:p>
      </dgm:t>
    </dgm:pt>
    <dgm:pt modelId="{A47F8B35-4088-4303-80D6-9FA70490DDFA}" type="parTrans" cxnId="{D32E314D-27FA-4072-8F9D-5F2F61B0377E}">
      <dgm:prSet/>
      <dgm:spPr/>
      <dgm:t>
        <a:bodyPr/>
        <a:lstStyle/>
        <a:p>
          <a:endParaRPr lang="en-AU"/>
        </a:p>
      </dgm:t>
    </dgm:pt>
    <dgm:pt modelId="{ABE72967-6701-4430-A4CA-DD5BC8F2B5F5}" type="sibTrans" cxnId="{D32E314D-27FA-4072-8F9D-5F2F61B0377E}">
      <dgm:prSet/>
      <dgm:spPr/>
      <dgm:t>
        <a:bodyPr/>
        <a:lstStyle/>
        <a:p>
          <a:endParaRPr lang="en-AU"/>
        </a:p>
      </dgm:t>
    </dgm:pt>
    <dgm:pt modelId="{095C5FEE-E3DA-4077-8DB2-E7E11F1468DD}">
      <dgm:prSet phldrT="[Text]"/>
      <dgm:spPr/>
      <dgm:t>
        <a:bodyPr/>
        <a:lstStyle/>
        <a:p>
          <a:r>
            <a:rPr lang="en-AU" dirty="0" smtClean="0"/>
            <a:t>Waste</a:t>
          </a:r>
          <a:endParaRPr lang="en-AU" dirty="0"/>
        </a:p>
      </dgm:t>
    </dgm:pt>
    <dgm:pt modelId="{C477D72A-975F-4006-846D-C5BA58E6822F}" type="parTrans" cxnId="{84469D25-F680-4256-9E76-4226D4021F33}">
      <dgm:prSet/>
      <dgm:spPr/>
      <dgm:t>
        <a:bodyPr/>
        <a:lstStyle/>
        <a:p>
          <a:endParaRPr lang="en-AU"/>
        </a:p>
      </dgm:t>
    </dgm:pt>
    <dgm:pt modelId="{643A9428-D286-4320-884B-E9E12C6BFE1C}" type="sibTrans" cxnId="{84469D25-F680-4256-9E76-4226D4021F33}">
      <dgm:prSet/>
      <dgm:spPr/>
      <dgm:t>
        <a:bodyPr/>
        <a:lstStyle/>
        <a:p>
          <a:endParaRPr lang="en-AU"/>
        </a:p>
      </dgm:t>
    </dgm:pt>
    <dgm:pt modelId="{63796EE5-6618-48A4-9F3C-7F11243A254C}">
      <dgm:prSet phldrT="[Text]"/>
      <dgm:spPr/>
      <dgm:t>
        <a:bodyPr/>
        <a:lstStyle/>
        <a:p>
          <a:r>
            <a:rPr lang="en-AU" dirty="0" smtClean="0"/>
            <a:t>Social Factors</a:t>
          </a:r>
          <a:endParaRPr lang="en-AU" dirty="0"/>
        </a:p>
      </dgm:t>
    </dgm:pt>
    <dgm:pt modelId="{803B4B1B-A3CB-47A5-BDA3-0DF8A56E45F9}" type="parTrans" cxnId="{2DD2BB94-4CDF-4DDE-A389-451CFD471C43}">
      <dgm:prSet/>
      <dgm:spPr/>
      <dgm:t>
        <a:bodyPr/>
        <a:lstStyle/>
        <a:p>
          <a:endParaRPr lang="en-AU"/>
        </a:p>
      </dgm:t>
    </dgm:pt>
    <dgm:pt modelId="{7B3D99B3-E2E8-4725-BCEE-1450FB106CD3}" type="sibTrans" cxnId="{2DD2BB94-4CDF-4DDE-A389-451CFD471C43}">
      <dgm:prSet/>
      <dgm:spPr/>
      <dgm:t>
        <a:bodyPr/>
        <a:lstStyle/>
        <a:p>
          <a:endParaRPr lang="en-AU"/>
        </a:p>
      </dgm:t>
    </dgm:pt>
    <dgm:pt modelId="{0E9BBEE2-A84E-45F9-BA37-4E56442509CF}">
      <dgm:prSet phldrT="[Text]"/>
      <dgm:spPr/>
      <dgm:t>
        <a:bodyPr/>
        <a:lstStyle/>
        <a:p>
          <a:r>
            <a:rPr lang="en-AU" dirty="0" smtClean="0"/>
            <a:t>Risks of exposure</a:t>
          </a:r>
          <a:endParaRPr lang="en-AU" dirty="0"/>
        </a:p>
      </dgm:t>
    </dgm:pt>
    <dgm:pt modelId="{C3712357-0735-4337-874A-35EA1F4D2DE1}" type="parTrans" cxnId="{FCD852E1-F321-443F-B2F4-FF2ED4D26F90}">
      <dgm:prSet/>
      <dgm:spPr/>
      <dgm:t>
        <a:bodyPr/>
        <a:lstStyle/>
        <a:p>
          <a:endParaRPr lang="en-AU"/>
        </a:p>
      </dgm:t>
    </dgm:pt>
    <dgm:pt modelId="{87B4CD11-E3CD-402B-B69C-76FCCDBD2023}" type="sibTrans" cxnId="{FCD852E1-F321-443F-B2F4-FF2ED4D26F90}">
      <dgm:prSet/>
      <dgm:spPr/>
      <dgm:t>
        <a:bodyPr/>
        <a:lstStyle/>
        <a:p>
          <a:endParaRPr lang="en-AU"/>
        </a:p>
      </dgm:t>
    </dgm:pt>
    <dgm:pt modelId="{986F1CC2-1A19-419E-9E59-F4307B3A8699}">
      <dgm:prSet/>
      <dgm:spPr/>
      <dgm:t>
        <a:bodyPr/>
        <a:lstStyle/>
        <a:p>
          <a:r>
            <a:rPr lang="en-AU" dirty="0" smtClean="0"/>
            <a:t>Economic Factors</a:t>
          </a:r>
          <a:endParaRPr lang="en-AU" dirty="0"/>
        </a:p>
      </dgm:t>
    </dgm:pt>
    <dgm:pt modelId="{E581909E-C634-4D45-B082-89A3A503C7BC}" type="parTrans" cxnId="{CD3AE8A0-7967-4668-9F3F-B17BC93978EE}">
      <dgm:prSet/>
      <dgm:spPr/>
      <dgm:t>
        <a:bodyPr/>
        <a:lstStyle/>
        <a:p>
          <a:endParaRPr lang="en-AU"/>
        </a:p>
      </dgm:t>
    </dgm:pt>
    <dgm:pt modelId="{D1DD1744-39B5-4E73-BF5D-D491AE2E33D8}" type="sibTrans" cxnId="{CD3AE8A0-7967-4668-9F3F-B17BC93978EE}">
      <dgm:prSet/>
      <dgm:spPr/>
      <dgm:t>
        <a:bodyPr/>
        <a:lstStyle/>
        <a:p>
          <a:endParaRPr lang="en-AU"/>
        </a:p>
      </dgm:t>
    </dgm:pt>
    <dgm:pt modelId="{21C6DDA8-15A0-4D66-B7D4-8EA8B7DAFF1B}">
      <dgm:prSet/>
      <dgm:spPr/>
      <dgm:t>
        <a:bodyPr/>
        <a:lstStyle/>
        <a:p>
          <a:r>
            <a:rPr lang="en-AU" b="0" dirty="0" smtClean="0"/>
            <a:t>Technical Factors</a:t>
          </a:r>
          <a:endParaRPr lang="en-AU" b="0" dirty="0"/>
        </a:p>
      </dgm:t>
    </dgm:pt>
    <dgm:pt modelId="{94D24866-ACB6-400E-AD0A-7103BD359FC7}" type="parTrans" cxnId="{EAE95B78-ED6A-47CE-A9F4-CBAE78AEBDAB}">
      <dgm:prSet/>
      <dgm:spPr/>
      <dgm:t>
        <a:bodyPr/>
        <a:lstStyle/>
        <a:p>
          <a:endParaRPr lang="en-AU"/>
        </a:p>
      </dgm:t>
    </dgm:pt>
    <dgm:pt modelId="{B6431DC9-B9DA-4E6C-9BD6-D1685A6B10D6}" type="sibTrans" cxnId="{EAE95B78-ED6A-47CE-A9F4-CBAE78AEBDAB}">
      <dgm:prSet/>
      <dgm:spPr/>
      <dgm:t>
        <a:bodyPr/>
        <a:lstStyle/>
        <a:p>
          <a:endParaRPr lang="en-AU"/>
        </a:p>
      </dgm:t>
    </dgm:pt>
    <dgm:pt modelId="{B0B304D8-33F9-4A28-A429-6AC8EC1CD9D7}">
      <dgm:prSet/>
      <dgm:spPr/>
      <dgm:t>
        <a:bodyPr/>
        <a:lstStyle/>
        <a:p>
          <a:r>
            <a:rPr lang="en-AU" dirty="0" smtClean="0"/>
            <a:t>Biodegradability</a:t>
          </a:r>
          <a:endParaRPr lang="en-AU" dirty="0"/>
        </a:p>
      </dgm:t>
    </dgm:pt>
    <dgm:pt modelId="{E3CC2381-9C8D-4DAE-B898-4643AA8C9AE9}" type="parTrans" cxnId="{DE0D61E8-F51D-4E05-B17B-A868E45B91D3}">
      <dgm:prSet/>
      <dgm:spPr/>
      <dgm:t>
        <a:bodyPr/>
        <a:lstStyle/>
        <a:p>
          <a:endParaRPr lang="en-AU"/>
        </a:p>
      </dgm:t>
    </dgm:pt>
    <dgm:pt modelId="{49BF5C68-0533-49AE-9C1E-1BA339C7272C}" type="sibTrans" cxnId="{DE0D61E8-F51D-4E05-B17B-A868E45B91D3}">
      <dgm:prSet/>
      <dgm:spPr/>
      <dgm:t>
        <a:bodyPr/>
        <a:lstStyle/>
        <a:p>
          <a:endParaRPr lang="en-AU"/>
        </a:p>
      </dgm:t>
    </dgm:pt>
    <dgm:pt modelId="{F9DF62AD-C996-43B6-9276-753FBEC32E6C}">
      <dgm:prSet/>
      <dgm:spPr/>
      <dgm:t>
        <a:bodyPr/>
        <a:lstStyle/>
        <a:p>
          <a:r>
            <a:rPr lang="en-AU" smtClean="0"/>
            <a:t>Ecotoxicology</a:t>
          </a:r>
          <a:endParaRPr lang="en-AU"/>
        </a:p>
      </dgm:t>
    </dgm:pt>
    <dgm:pt modelId="{8B48ACA8-A4F0-4870-8E02-6C666E98F93C}" type="parTrans" cxnId="{2DAC3EC8-2A13-4C6D-8805-53E60EA76535}">
      <dgm:prSet/>
      <dgm:spPr/>
      <dgm:t>
        <a:bodyPr/>
        <a:lstStyle/>
        <a:p>
          <a:endParaRPr lang="en-AU"/>
        </a:p>
      </dgm:t>
    </dgm:pt>
    <dgm:pt modelId="{17CEF070-C50F-428F-A74A-F90DD206AF6C}" type="sibTrans" cxnId="{2DAC3EC8-2A13-4C6D-8805-53E60EA76535}">
      <dgm:prSet/>
      <dgm:spPr/>
      <dgm:t>
        <a:bodyPr/>
        <a:lstStyle/>
        <a:p>
          <a:endParaRPr lang="en-AU"/>
        </a:p>
      </dgm:t>
    </dgm:pt>
    <dgm:pt modelId="{34F42693-26FA-4862-8247-03F0E494A427}">
      <dgm:prSet/>
      <dgm:spPr/>
      <dgm:t>
        <a:bodyPr/>
        <a:lstStyle/>
        <a:p>
          <a:r>
            <a:rPr lang="en-AU" dirty="0" smtClean="0"/>
            <a:t>Noise level</a:t>
          </a:r>
          <a:endParaRPr lang="en-AU" dirty="0"/>
        </a:p>
      </dgm:t>
    </dgm:pt>
    <dgm:pt modelId="{C99B33DB-9EB5-47A0-92C2-DF175846FADD}" type="parTrans" cxnId="{8D28A2B5-D20D-4978-AB02-60D17767384C}">
      <dgm:prSet/>
      <dgm:spPr/>
      <dgm:t>
        <a:bodyPr/>
        <a:lstStyle/>
        <a:p>
          <a:endParaRPr lang="en-AU"/>
        </a:p>
      </dgm:t>
    </dgm:pt>
    <dgm:pt modelId="{F1A0B04D-3C2C-4D59-9992-ECB198A416DA}" type="sibTrans" cxnId="{8D28A2B5-D20D-4978-AB02-60D17767384C}">
      <dgm:prSet/>
      <dgm:spPr/>
      <dgm:t>
        <a:bodyPr/>
        <a:lstStyle/>
        <a:p>
          <a:endParaRPr lang="en-AU"/>
        </a:p>
      </dgm:t>
    </dgm:pt>
    <dgm:pt modelId="{E68C8522-A472-41B0-BB86-649D9031D915}">
      <dgm:prSet/>
      <dgm:spPr/>
      <dgm:t>
        <a:bodyPr/>
        <a:lstStyle/>
        <a:p>
          <a:r>
            <a:rPr lang="en-AU" dirty="0" smtClean="0"/>
            <a:t>Odour or fragrance </a:t>
          </a:r>
          <a:endParaRPr lang="en-AU" dirty="0"/>
        </a:p>
      </dgm:t>
    </dgm:pt>
    <dgm:pt modelId="{C821D7E1-2F00-4360-8BA6-62CC4604CA19}" type="parTrans" cxnId="{A50AFEF8-370E-4773-A95B-D2FD1934DD64}">
      <dgm:prSet/>
      <dgm:spPr/>
      <dgm:t>
        <a:bodyPr/>
        <a:lstStyle/>
        <a:p>
          <a:endParaRPr lang="en-AU"/>
        </a:p>
      </dgm:t>
    </dgm:pt>
    <dgm:pt modelId="{9FED82F9-E13F-4F78-95E5-14F839434BC2}" type="sibTrans" cxnId="{A50AFEF8-370E-4773-A95B-D2FD1934DD64}">
      <dgm:prSet/>
      <dgm:spPr/>
      <dgm:t>
        <a:bodyPr/>
        <a:lstStyle/>
        <a:p>
          <a:endParaRPr lang="en-AU"/>
        </a:p>
      </dgm:t>
    </dgm:pt>
    <dgm:pt modelId="{63A7BBD6-EBFA-4F26-A913-5A40AFC2EA5C}">
      <dgm:prSet/>
      <dgm:spPr/>
      <dgm:t>
        <a:bodyPr/>
        <a:lstStyle/>
        <a:p>
          <a:r>
            <a:rPr lang="en-AU" dirty="0" smtClean="0"/>
            <a:t>Space required </a:t>
          </a:r>
          <a:endParaRPr lang="en-AU" dirty="0"/>
        </a:p>
      </dgm:t>
    </dgm:pt>
    <dgm:pt modelId="{300CAEDD-E5E1-464F-8F56-909BDC469698}" type="parTrans" cxnId="{75E564DF-34D4-4CDE-8DE6-46AFABF41755}">
      <dgm:prSet/>
      <dgm:spPr/>
      <dgm:t>
        <a:bodyPr/>
        <a:lstStyle/>
        <a:p>
          <a:endParaRPr lang="en-AU"/>
        </a:p>
      </dgm:t>
    </dgm:pt>
    <dgm:pt modelId="{4185F9FA-A5A1-4632-BC7F-F486DC7E2EDD}" type="sibTrans" cxnId="{75E564DF-34D4-4CDE-8DE6-46AFABF41755}">
      <dgm:prSet/>
      <dgm:spPr/>
      <dgm:t>
        <a:bodyPr/>
        <a:lstStyle/>
        <a:p>
          <a:endParaRPr lang="en-AU"/>
        </a:p>
      </dgm:t>
    </dgm:pt>
    <dgm:pt modelId="{43A77CF2-1A02-4EAF-B910-5EF9C7E14E98}">
      <dgm:prSet/>
      <dgm:spPr/>
      <dgm:t>
        <a:bodyPr/>
        <a:lstStyle/>
        <a:p>
          <a:r>
            <a:rPr lang="en-AU" dirty="0" smtClean="0"/>
            <a:t>Capital costs </a:t>
          </a:r>
          <a:endParaRPr lang="en-AU" dirty="0"/>
        </a:p>
      </dgm:t>
    </dgm:pt>
    <dgm:pt modelId="{94D0F0E6-8452-4C83-88C0-2710BA584451}" type="parTrans" cxnId="{FB060993-47F4-4050-8151-B9C24D873222}">
      <dgm:prSet/>
      <dgm:spPr/>
      <dgm:t>
        <a:bodyPr/>
        <a:lstStyle/>
        <a:p>
          <a:endParaRPr lang="en-AU"/>
        </a:p>
      </dgm:t>
    </dgm:pt>
    <dgm:pt modelId="{69D67BC5-8E46-4107-B041-821C74BDB8B8}" type="sibTrans" cxnId="{FB060993-47F4-4050-8151-B9C24D873222}">
      <dgm:prSet/>
      <dgm:spPr/>
      <dgm:t>
        <a:bodyPr/>
        <a:lstStyle/>
        <a:p>
          <a:endParaRPr lang="en-AU"/>
        </a:p>
      </dgm:t>
    </dgm:pt>
    <dgm:pt modelId="{2F11BD90-3713-4601-BA09-AC5AD4AE8C13}">
      <dgm:prSet/>
      <dgm:spPr/>
      <dgm:t>
        <a:bodyPr/>
        <a:lstStyle/>
        <a:p>
          <a:r>
            <a:rPr lang="en-AU" dirty="0" smtClean="0"/>
            <a:t>Operational costs </a:t>
          </a:r>
          <a:endParaRPr lang="en-AU" dirty="0"/>
        </a:p>
      </dgm:t>
    </dgm:pt>
    <dgm:pt modelId="{EC0D38F0-A6DF-47E6-917C-4D7AA1252DDF}" type="parTrans" cxnId="{1906B776-6387-4E9E-B7BC-3CD89D340039}">
      <dgm:prSet/>
      <dgm:spPr/>
      <dgm:t>
        <a:bodyPr/>
        <a:lstStyle/>
        <a:p>
          <a:endParaRPr lang="en-AU"/>
        </a:p>
      </dgm:t>
    </dgm:pt>
    <dgm:pt modelId="{29A8B70E-F478-414F-A069-1E6E28DFCC5C}" type="sibTrans" cxnId="{1906B776-6387-4E9E-B7BC-3CD89D340039}">
      <dgm:prSet/>
      <dgm:spPr/>
      <dgm:t>
        <a:bodyPr/>
        <a:lstStyle/>
        <a:p>
          <a:endParaRPr lang="en-AU"/>
        </a:p>
      </dgm:t>
    </dgm:pt>
    <dgm:pt modelId="{EE968F23-0A6C-45EE-B950-6E0C544B99F3}">
      <dgm:prSet/>
      <dgm:spPr/>
      <dgm:t>
        <a:bodyPr/>
        <a:lstStyle/>
        <a:p>
          <a:r>
            <a:rPr lang="en-AU" dirty="0" smtClean="0"/>
            <a:t>Materials</a:t>
          </a:r>
          <a:endParaRPr lang="en-AU" dirty="0"/>
        </a:p>
      </dgm:t>
    </dgm:pt>
    <dgm:pt modelId="{A2B273E7-A79F-4488-B76A-FF672488765E}" type="parTrans" cxnId="{FA415190-196B-4C33-B307-EC4ED7D3444F}">
      <dgm:prSet/>
      <dgm:spPr/>
      <dgm:t>
        <a:bodyPr/>
        <a:lstStyle/>
        <a:p>
          <a:endParaRPr lang="en-AU"/>
        </a:p>
      </dgm:t>
    </dgm:pt>
    <dgm:pt modelId="{6EA62B20-9C2A-4EB6-85A6-B039C5A9B549}" type="sibTrans" cxnId="{FA415190-196B-4C33-B307-EC4ED7D3444F}">
      <dgm:prSet/>
      <dgm:spPr/>
      <dgm:t>
        <a:bodyPr/>
        <a:lstStyle/>
        <a:p>
          <a:endParaRPr lang="en-AU"/>
        </a:p>
      </dgm:t>
    </dgm:pt>
    <dgm:pt modelId="{E9CD17B0-60E0-43DE-B8B1-F90440D1176D}">
      <dgm:prSet/>
      <dgm:spPr/>
      <dgm:t>
        <a:bodyPr/>
        <a:lstStyle/>
        <a:p>
          <a:r>
            <a:rPr lang="en-AU" dirty="0" smtClean="0"/>
            <a:t>waste deposit</a:t>
          </a:r>
          <a:endParaRPr lang="en-AU" dirty="0"/>
        </a:p>
      </dgm:t>
    </dgm:pt>
    <dgm:pt modelId="{6B14BAA1-46F5-418D-8B79-AA94B41DCFA8}" type="parTrans" cxnId="{9DF828EE-36CD-4A8D-90D6-8E1EC5323DB4}">
      <dgm:prSet/>
      <dgm:spPr/>
      <dgm:t>
        <a:bodyPr/>
        <a:lstStyle/>
        <a:p>
          <a:endParaRPr lang="en-AU"/>
        </a:p>
      </dgm:t>
    </dgm:pt>
    <dgm:pt modelId="{A5CF7772-E0DC-4D77-B814-A980E804F75D}" type="sibTrans" cxnId="{9DF828EE-36CD-4A8D-90D6-8E1EC5323DB4}">
      <dgm:prSet/>
      <dgm:spPr/>
      <dgm:t>
        <a:bodyPr/>
        <a:lstStyle/>
        <a:p>
          <a:endParaRPr lang="en-AU"/>
        </a:p>
      </dgm:t>
    </dgm:pt>
    <dgm:pt modelId="{1970BC00-0724-4FEF-A919-4C2BAED8B96D}">
      <dgm:prSet/>
      <dgm:spPr/>
      <dgm:t>
        <a:bodyPr/>
        <a:lstStyle/>
        <a:p>
          <a:r>
            <a:rPr lang="en-AU" dirty="0" smtClean="0"/>
            <a:t>maintenance</a:t>
          </a:r>
          <a:endParaRPr lang="en-AU" dirty="0"/>
        </a:p>
      </dgm:t>
    </dgm:pt>
    <dgm:pt modelId="{ADA27EDB-F295-4937-907A-33AA83348D01}" type="parTrans" cxnId="{C8515BE2-10E1-47FE-8EFC-EC5F767B1B91}">
      <dgm:prSet/>
      <dgm:spPr/>
      <dgm:t>
        <a:bodyPr/>
        <a:lstStyle/>
        <a:p>
          <a:endParaRPr lang="en-AU"/>
        </a:p>
      </dgm:t>
    </dgm:pt>
    <dgm:pt modelId="{97408825-04D7-4207-B1D8-6C2983F32670}" type="sibTrans" cxnId="{C8515BE2-10E1-47FE-8EFC-EC5F767B1B91}">
      <dgm:prSet/>
      <dgm:spPr/>
      <dgm:t>
        <a:bodyPr/>
        <a:lstStyle/>
        <a:p>
          <a:endParaRPr lang="en-AU"/>
        </a:p>
      </dgm:t>
    </dgm:pt>
    <dgm:pt modelId="{23D4779D-1A49-4E0A-A968-3D4589E6F586}">
      <dgm:prSet/>
      <dgm:spPr/>
      <dgm:t>
        <a:bodyPr/>
        <a:lstStyle/>
        <a:p>
          <a:r>
            <a:rPr lang="en-AU" b="0" dirty="0" smtClean="0"/>
            <a:t>Maintenance requirement</a:t>
          </a:r>
          <a:endParaRPr lang="en-AU" b="0" dirty="0"/>
        </a:p>
      </dgm:t>
    </dgm:pt>
    <dgm:pt modelId="{5BE08AD3-C9E0-47A4-B089-D8C97A3B5885}" type="parTrans" cxnId="{654FD0C4-3E18-4EA8-B9A6-3E957B3FC2C3}">
      <dgm:prSet/>
      <dgm:spPr/>
      <dgm:t>
        <a:bodyPr/>
        <a:lstStyle/>
        <a:p>
          <a:endParaRPr lang="en-AU"/>
        </a:p>
      </dgm:t>
    </dgm:pt>
    <dgm:pt modelId="{B95B071F-6343-422B-A716-EC497D279766}" type="sibTrans" cxnId="{654FD0C4-3E18-4EA8-B9A6-3E957B3FC2C3}">
      <dgm:prSet/>
      <dgm:spPr/>
      <dgm:t>
        <a:bodyPr/>
        <a:lstStyle/>
        <a:p>
          <a:endParaRPr lang="en-AU"/>
        </a:p>
      </dgm:t>
    </dgm:pt>
    <dgm:pt modelId="{CCF569C1-C2B9-4737-8010-C3B71C2DA703}">
      <dgm:prSet/>
      <dgm:spPr/>
      <dgm:t>
        <a:bodyPr/>
        <a:lstStyle/>
        <a:p>
          <a:r>
            <a:rPr lang="en-AU" dirty="0" smtClean="0"/>
            <a:t>Ease of use</a:t>
          </a:r>
          <a:endParaRPr lang="en-AU" b="0" dirty="0"/>
        </a:p>
      </dgm:t>
    </dgm:pt>
    <dgm:pt modelId="{4D1640E4-AA33-436C-8C1E-94A4AED87B7F}" type="parTrans" cxnId="{A73AED36-A35B-45E2-BAD6-A6CE16528AF3}">
      <dgm:prSet/>
      <dgm:spPr/>
      <dgm:t>
        <a:bodyPr/>
        <a:lstStyle/>
        <a:p>
          <a:endParaRPr lang="en-AU"/>
        </a:p>
      </dgm:t>
    </dgm:pt>
    <dgm:pt modelId="{5AD560E7-441B-4B32-8487-820FD864EC22}" type="sibTrans" cxnId="{A73AED36-A35B-45E2-BAD6-A6CE16528AF3}">
      <dgm:prSet/>
      <dgm:spPr/>
      <dgm:t>
        <a:bodyPr/>
        <a:lstStyle/>
        <a:p>
          <a:endParaRPr lang="en-AU"/>
        </a:p>
      </dgm:t>
    </dgm:pt>
    <dgm:pt modelId="{C573085E-2FB2-4C04-B133-4C70905B6FE2}" type="pres">
      <dgm:prSet presAssocID="{DEBD1F72-15DF-4D3B-BF14-48CF61470C41}" presName="hierChild1" presStyleCnt="0">
        <dgm:presLayoutVars>
          <dgm:orgChart val="1"/>
          <dgm:chPref val="1"/>
          <dgm:dir/>
          <dgm:animOne val="branch"/>
          <dgm:animLvl val="lvl"/>
          <dgm:resizeHandles/>
        </dgm:presLayoutVars>
      </dgm:prSet>
      <dgm:spPr/>
      <dgm:t>
        <a:bodyPr/>
        <a:lstStyle/>
        <a:p>
          <a:endParaRPr lang="en-AU"/>
        </a:p>
      </dgm:t>
    </dgm:pt>
    <dgm:pt modelId="{5EA4598A-0546-4B71-BD25-6D9321507870}" type="pres">
      <dgm:prSet presAssocID="{60C26BAD-B251-4AC1-998A-C85DC137B40A}" presName="hierRoot1" presStyleCnt="0">
        <dgm:presLayoutVars>
          <dgm:hierBranch val="init"/>
        </dgm:presLayoutVars>
      </dgm:prSet>
      <dgm:spPr/>
    </dgm:pt>
    <dgm:pt modelId="{D93B2CA7-89E2-4D7A-B990-C6A91B116595}" type="pres">
      <dgm:prSet presAssocID="{60C26BAD-B251-4AC1-998A-C85DC137B40A}" presName="rootComposite1" presStyleCnt="0"/>
      <dgm:spPr/>
    </dgm:pt>
    <dgm:pt modelId="{C3FFBC76-DF71-448A-8555-0ED466629989}" type="pres">
      <dgm:prSet presAssocID="{60C26BAD-B251-4AC1-998A-C85DC137B40A}" presName="rootText1" presStyleLbl="node0" presStyleIdx="0" presStyleCnt="1">
        <dgm:presLayoutVars>
          <dgm:chPref val="3"/>
        </dgm:presLayoutVars>
      </dgm:prSet>
      <dgm:spPr/>
      <dgm:t>
        <a:bodyPr/>
        <a:lstStyle/>
        <a:p>
          <a:endParaRPr lang="en-AU"/>
        </a:p>
      </dgm:t>
    </dgm:pt>
    <dgm:pt modelId="{2C5F62F4-D45B-4C00-A63C-F69E22CA0A65}" type="pres">
      <dgm:prSet presAssocID="{60C26BAD-B251-4AC1-998A-C85DC137B40A}" presName="rootConnector1" presStyleLbl="node1" presStyleIdx="0" presStyleCnt="0"/>
      <dgm:spPr/>
      <dgm:t>
        <a:bodyPr/>
        <a:lstStyle/>
        <a:p>
          <a:endParaRPr lang="en-AU"/>
        </a:p>
      </dgm:t>
    </dgm:pt>
    <dgm:pt modelId="{6CFB9311-9816-4E19-A2C1-3619924CDF46}" type="pres">
      <dgm:prSet presAssocID="{60C26BAD-B251-4AC1-998A-C85DC137B40A}" presName="hierChild2" presStyleCnt="0"/>
      <dgm:spPr/>
    </dgm:pt>
    <dgm:pt modelId="{2009CA47-544B-4A51-B722-95DF13E14064}" type="pres">
      <dgm:prSet presAssocID="{9ACE2E5C-8396-41A1-8CBC-B396104B87EB}" presName="Name37" presStyleLbl="parChTrans1D2" presStyleIdx="0" presStyleCnt="4"/>
      <dgm:spPr/>
      <dgm:t>
        <a:bodyPr/>
        <a:lstStyle/>
        <a:p>
          <a:endParaRPr lang="en-AU"/>
        </a:p>
      </dgm:t>
    </dgm:pt>
    <dgm:pt modelId="{359195E5-CE51-4FF3-95FD-F195C614D9C5}" type="pres">
      <dgm:prSet presAssocID="{E6C3C297-C2D0-4E8A-869A-039387FC9D73}" presName="hierRoot2" presStyleCnt="0">
        <dgm:presLayoutVars>
          <dgm:hierBranch val="init"/>
        </dgm:presLayoutVars>
      </dgm:prSet>
      <dgm:spPr/>
    </dgm:pt>
    <dgm:pt modelId="{8E29169D-82C9-4FE9-9BD7-B6B42F08527B}" type="pres">
      <dgm:prSet presAssocID="{E6C3C297-C2D0-4E8A-869A-039387FC9D73}" presName="rootComposite" presStyleCnt="0"/>
      <dgm:spPr/>
    </dgm:pt>
    <dgm:pt modelId="{B8E8B9F4-DF3E-4C94-907D-DF648B6E6418}" type="pres">
      <dgm:prSet presAssocID="{E6C3C297-C2D0-4E8A-869A-039387FC9D73}" presName="rootText" presStyleLbl="node2" presStyleIdx="0" presStyleCnt="4">
        <dgm:presLayoutVars>
          <dgm:chPref val="3"/>
        </dgm:presLayoutVars>
      </dgm:prSet>
      <dgm:spPr/>
      <dgm:t>
        <a:bodyPr/>
        <a:lstStyle/>
        <a:p>
          <a:endParaRPr lang="en-AU"/>
        </a:p>
      </dgm:t>
    </dgm:pt>
    <dgm:pt modelId="{102B2C30-9394-4EDC-B0D8-8CB074C4548A}" type="pres">
      <dgm:prSet presAssocID="{E6C3C297-C2D0-4E8A-869A-039387FC9D73}" presName="rootConnector" presStyleLbl="node2" presStyleIdx="0" presStyleCnt="4"/>
      <dgm:spPr/>
      <dgm:t>
        <a:bodyPr/>
        <a:lstStyle/>
        <a:p>
          <a:endParaRPr lang="en-AU"/>
        </a:p>
      </dgm:t>
    </dgm:pt>
    <dgm:pt modelId="{92EFC86E-3941-4599-AAB2-E087A7C48B88}" type="pres">
      <dgm:prSet presAssocID="{E6C3C297-C2D0-4E8A-869A-039387FC9D73}" presName="hierChild4" presStyleCnt="0"/>
      <dgm:spPr/>
    </dgm:pt>
    <dgm:pt modelId="{88C53CE2-BE62-4665-B1C2-E43DF4566EE5}" type="pres">
      <dgm:prSet presAssocID="{A47F8B35-4088-4303-80D6-9FA70490DDFA}" presName="Name37" presStyleLbl="parChTrans1D3" presStyleIdx="0" presStyleCnt="12"/>
      <dgm:spPr/>
      <dgm:t>
        <a:bodyPr/>
        <a:lstStyle/>
        <a:p>
          <a:endParaRPr lang="en-AU"/>
        </a:p>
      </dgm:t>
    </dgm:pt>
    <dgm:pt modelId="{8CBF6D86-E729-45A4-9459-9D52D301A7D3}" type="pres">
      <dgm:prSet presAssocID="{EAFD8AE2-6C4B-47D3-8108-7A3E539662BC}" presName="hierRoot2" presStyleCnt="0">
        <dgm:presLayoutVars>
          <dgm:hierBranch val="init"/>
        </dgm:presLayoutVars>
      </dgm:prSet>
      <dgm:spPr/>
    </dgm:pt>
    <dgm:pt modelId="{11BB0D3C-E961-407D-853F-2835B95A9B0C}" type="pres">
      <dgm:prSet presAssocID="{EAFD8AE2-6C4B-47D3-8108-7A3E539662BC}" presName="rootComposite" presStyleCnt="0"/>
      <dgm:spPr/>
    </dgm:pt>
    <dgm:pt modelId="{59F5CE95-70D9-4FCC-83DA-25251B744EA3}" type="pres">
      <dgm:prSet presAssocID="{EAFD8AE2-6C4B-47D3-8108-7A3E539662BC}" presName="rootText" presStyleLbl="node3" presStyleIdx="0" presStyleCnt="12">
        <dgm:presLayoutVars>
          <dgm:chPref val="3"/>
        </dgm:presLayoutVars>
      </dgm:prSet>
      <dgm:spPr/>
      <dgm:t>
        <a:bodyPr/>
        <a:lstStyle/>
        <a:p>
          <a:endParaRPr lang="en-AU"/>
        </a:p>
      </dgm:t>
    </dgm:pt>
    <dgm:pt modelId="{07E98AE2-63EF-4F54-ADCE-0C96C983F769}" type="pres">
      <dgm:prSet presAssocID="{EAFD8AE2-6C4B-47D3-8108-7A3E539662BC}" presName="rootConnector" presStyleLbl="node3" presStyleIdx="0" presStyleCnt="12"/>
      <dgm:spPr/>
      <dgm:t>
        <a:bodyPr/>
        <a:lstStyle/>
        <a:p>
          <a:endParaRPr lang="en-AU"/>
        </a:p>
      </dgm:t>
    </dgm:pt>
    <dgm:pt modelId="{C6DFFC14-4B9C-43BD-AA33-12C4FEE5043C}" type="pres">
      <dgm:prSet presAssocID="{EAFD8AE2-6C4B-47D3-8108-7A3E539662BC}" presName="hierChild4" presStyleCnt="0"/>
      <dgm:spPr/>
    </dgm:pt>
    <dgm:pt modelId="{725E1D43-0C0A-4867-902C-A55311648FDB}" type="pres">
      <dgm:prSet presAssocID="{EAFD8AE2-6C4B-47D3-8108-7A3E539662BC}" presName="hierChild5" presStyleCnt="0"/>
      <dgm:spPr/>
    </dgm:pt>
    <dgm:pt modelId="{0C1C7832-C4CA-4ACD-8B13-E8F054705DE9}" type="pres">
      <dgm:prSet presAssocID="{C477D72A-975F-4006-846D-C5BA58E6822F}" presName="Name37" presStyleLbl="parChTrans1D3" presStyleIdx="1" presStyleCnt="12"/>
      <dgm:spPr/>
      <dgm:t>
        <a:bodyPr/>
        <a:lstStyle/>
        <a:p>
          <a:endParaRPr lang="en-AU"/>
        </a:p>
      </dgm:t>
    </dgm:pt>
    <dgm:pt modelId="{A68BD89D-05AE-4749-9E8E-6CC00A9DD329}" type="pres">
      <dgm:prSet presAssocID="{095C5FEE-E3DA-4077-8DB2-E7E11F1468DD}" presName="hierRoot2" presStyleCnt="0">
        <dgm:presLayoutVars>
          <dgm:hierBranch val="init"/>
        </dgm:presLayoutVars>
      </dgm:prSet>
      <dgm:spPr/>
    </dgm:pt>
    <dgm:pt modelId="{51EBB91D-9FF0-4A74-89CC-0471B48277F9}" type="pres">
      <dgm:prSet presAssocID="{095C5FEE-E3DA-4077-8DB2-E7E11F1468DD}" presName="rootComposite" presStyleCnt="0"/>
      <dgm:spPr/>
    </dgm:pt>
    <dgm:pt modelId="{02D3C29C-0C77-40EB-AAB5-F1C02F33DD39}" type="pres">
      <dgm:prSet presAssocID="{095C5FEE-E3DA-4077-8DB2-E7E11F1468DD}" presName="rootText" presStyleLbl="node3" presStyleIdx="1" presStyleCnt="12">
        <dgm:presLayoutVars>
          <dgm:chPref val="3"/>
        </dgm:presLayoutVars>
      </dgm:prSet>
      <dgm:spPr/>
      <dgm:t>
        <a:bodyPr/>
        <a:lstStyle/>
        <a:p>
          <a:endParaRPr lang="en-AU"/>
        </a:p>
      </dgm:t>
    </dgm:pt>
    <dgm:pt modelId="{D61C871E-C54D-4D38-977F-EC0B8EF14FB7}" type="pres">
      <dgm:prSet presAssocID="{095C5FEE-E3DA-4077-8DB2-E7E11F1468DD}" presName="rootConnector" presStyleLbl="node3" presStyleIdx="1" presStyleCnt="12"/>
      <dgm:spPr/>
      <dgm:t>
        <a:bodyPr/>
        <a:lstStyle/>
        <a:p>
          <a:endParaRPr lang="en-AU"/>
        </a:p>
      </dgm:t>
    </dgm:pt>
    <dgm:pt modelId="{22802A30-62D1-4D99-911E-F6E47A60FD5E}" type="pres">
      <dgm:prSet presAssocID="{095C5FEE-E3DA-4077-8DB2-E7E11F1468DD}" presName="hierChild4" presStyleCnt="0"/>
      <dgm:spPr/>
    </dgm:pt>
    <dgm:pt modelId="{C424DE2F-8977-4608-A50F-917CD3351D3A}" type="pres">
      <dgm:prSet presAssocID="{095C5FEE-E3DA-4077-8DB2-E7E11F1468DD}" presName="hierChild5" presStyleCnt="0"/>
      <dgm:spPr/>
    </dgm:pt>
    <dgm:pt modelId="{5DD3FEA7-B90A-4990-B5B9-326D29CFF98F}" type="pres">
      <dgm:prSet presAssocID="{E3CC2381-9C8D-4DAE-B898-4643AA8C9AE9}" presName="Name37" presStyleLbl="parChTrans1D3" presStyleIdx="2" presStyleCnt="12"/>
      <dgm:spPr/>
      <dgm:t>
        <a:bodyPr/>
        <a:lstStyle/>
        <a:p>
          <a:endParaRPr lang="en-AU"/>
        </a:p>
      </dgm:t>
    </dgm:pt>
    <dgm:pt modelId="{DFC149C1-B3AE-4E29-9D30-406A73B8373A}" type="pres">
      <dgm:prSet presAssocID="{B0B304D8-33F9-4A28-A429-6AC8EC1CD9D7}" presName="hierRoot2" presStyleCnt="0">
        <dgm:presLayoutVars>
          <dgm:hierBranch val="init"/>
        </dgm:presLayoutVars>
      </dgm:prSet>
      <dgm:spPr/>
    </dgm:pt>
    <dgm:pt modelId="{1CB064CE-9E47-427F-B09C-2576D16CC178}" type="pres">
      <dgm:prSet presAssocID="{B0B304D8-33F9-4A28-A429-6AC8EC1CD9D7}" presName="rootComposite" presStyleCnt="0"/>
      <dgm:spPr/>
    </dgm:pt>
    <dgm:pt modelId="{59BC3EEA-5AE2-4AD2-A7DD-7D1A2BD80635}" type="pres">
      <dgm:prSet presAssocID="{B0B304D8-33F9-4A28-A429-6AC8EC1CD9D7}" presName="rootText" presStyleLbl="node3" presStyleIdx="2" presStyleCnt="12">
        <dgm:presLayoutVars>
          <dgm:chPref val="3"/>
        </dgm:presLayoutVars>
      </dgm:prSet>
      <dgm:spPr/>
      <dgm:t>
        <a:bodyPr/>
        <a:lstStyle/>
        <a:p>
          <a:endParaRPr lang="en-AU"/>
        </a:p>
      </dgm:t>
    </dgm:pt>
    <dgm:pt modelId="{455EF340-95B2-4468-A45E-F48BEA61C957}" type="pres">
      <dgm:prSet presAssocID="{B0B304D8-33F9-4A28-A429-6AC8EC1CD9D7}" presName="rootConnector" presStyleLbl="node3" presStyleIdx="2" presStyleCnt="12"/>
      <dgm:spPr/>
      <dgm:t>
        <a:bodyPr/>
        <a:lstStyle/>
        <a:p>
          <a:endParaRPr lang="en-AU"/>
        </a:p>
      </dgm:t>
    </dgm:pt>
    <dgm:pt modelId="{F5226FEE-EE1F-464A-A2C2-4B888A1A9048}" type="pres">
      <dgm:prSet presAssocID="{B0B304D8-33F9-4A28-A429-6AC8EC1CD9D7}" presName="hierChild4" presStyleCnt="0"/>
      <dgm:spPr/>
    </dgm:pt>
    <dgm:pt modelId="{90205BEF-A220-407F-ACAF-7E22F794CA1A}" type="pres">
      <dgm:prSet presAssocID="{B0B304D8-33F9-4A28-A429-6AC8EC1CD9D7}" presName="hierChild5" presStyleCnt="0"/>
      <dgm:spPr/>
    </dgm:pt>
    <dgm:pt modelId="{6D4A16D4-5C1A-41B8-AEA8-79E4273D6611}" type="pres">
      <dgm:prSet presAssocID="{8B48ACA8-A4F0-4870-8E02-6C666E98F93C}" presName="Name37" presStyleLbl="parChTrans1D3" presStyleIdx="3" presStyleCnt="12"/>
      <dgm:spPr/>
      <dgm:t>
        <a:bodyPr/>
        <a:lstStyle/>
        <a:p>
          <a:endParaRPr lang="en-AU"/>
        </a:p>
      </dgm:t>
    </dgm:pt>
    <dgm:pt modelId="{8CF1FE17-6C3D-4EEF-B8C0-F0063C3CA1BF}" type="pres">
      <dgm:prSet presAssocID="{F9DF62AD-C996-43B6-9276-753FBEC32E6C}" presName="hierRoot2" presStyleCnt="0">
        <dgm:presLayoutVars>
          <dgm:hierBranch val="init"/>
        </dgm:presLayoutVars>
      </dgm:prSet>
      <dgm:spPr/>
    </dgm:pt>
    <dgm:pt modelId="{4197F351-AD55-4DEF-B1A2-C4CE5E71F0DF}" type="pres">
      <dgm:prSet presAssocID="{F9DF62AD-C996-43B6-9276-753FBEC32E6C}" presName="rootComposite" presStyleCnt="0"/>
      <dgm:spPr/>
    </dgm:pt>
    <dgm:pt modelId="{98EA8B24-01E7-49D0-A053-8C0C1882E78E}" type="pres">
      <dgm:prSet presAssocID="{F9DF62AD-C996-43B6-9276-753FBEC32E6C}" presName="rootText" presStyleLbl="node3" presStyleIdx="3" presStyleCnt="12">
        <dgm:presLayoutVars>
          <dgm:chPref val="3"/>
        </dgm:presLayoutVars>
      </dgm:prSet>
      <dgm:spPr/>
      <dgm:t>
        <a:bodyPr/>
        <a:lstStyle/>
        <a:p>
          <a:endParaRPr lang="en-AU"/>
        </a:p>
      </dgm:t>
    </dgm:pt>
    <dgm:pt modelId="{EFA69E1C-C40E-4898-9037-7D3F61731C01}" type="pres">
      <dgm:prSet presAssocID="{F9DF62AD-C996-43B6-9276-753FBEC32E6C}" presName="rootConnector" presStyleLbl="node3" presStyleIdx="3" presStyleCnt="12"/>
      <dgm:spPr/>
      <dgm:t>
        <a:bodyPr/>
        <a:lstStyle/>
        <a:p>
          <a:endParaRPr lang="en-AU"/>
        </a:p>
      </dgm:t>
    </dgm:pt>
    <dgm:pt modelId="{FC9D6636-5849-415F-8AD2-BDAAB326C0A4}" type="pres">
      <dgm:prSet presAssocID="{F9DF62AD-C996-43B6-9276-753FBEC32E6C}" presName="hierChild4" presStyleCnt="0"/>
      <dgm:spPr/>
    </dgm:pt>
    <dgm:pt modelId="{258137E9-9A0D-494E-A9AD-7101414D4594}" type="pres">
      <dgm:prSet presAssocID="{F9DF62AD-C996-43B6-9276-753FBEC32E6C}" presName="hierChild5" presStyleCnt="0"/>
      <dgm:spPr/>
    </dgm:pt>
    <dgm:pt modelId="{838087F7-3C4F-475B-89DA-AA0E46C00171}" type="pres">
      <dgm:prSet presAssocID="{E6C3C297-C2D0-4E8A-869A-039387FC9D73}" presName="hierChild5" presStyleCnt="0"/>
      <dgm:spPr/>
    </dgm:pt>
    <dgm:pt modelId="{13EDD190-C2A0-4EF3-A2BD-92126AFCF574}" type="pres">
      <dgm:prSet presAssocID="{803B4B1B-A3CB-47A5-BDA3-0DF8A56E45F9}" presName="Name37" presStyleLbl="parChTrans1D2" presStyleIdx="1" presStyleCnt="4"/>
      <dgm:spPr/>
      <dgm:t>
        <a:bodyPr/>
        <a:lstStyle/>
        <a:p>
          <a:endParaRPr lang="en-AU"/>
        </a:p>
      </dgm:t>
    </dgm:pt>
    <dgm:pt modelId="{E51C07DC-0192-411A-9CA0-ECF79D05D064}" type="pres">
      <dgm:prSet presAssocID="{63796EE5-6618-48A4-9F3C-7F11243A254C}" presName="hierRoot2" presStyleCnt="0">
        <dgm:presLayoutVars>
          <dgm:hierBranch val="init"/>
        </dgm:presLayoutVars>
      </dgm:prSet>
      <dgm:spPr/>
    </dgm:pt>
    <dgm:pt modelId="{82C238AF-D82C-4088-ABD3-A5BFE377B14E}" type="pres">
      <dgm:prSet presAssocID="{63796EE5-6618-48A4-9F3C-7F11243A254C}" presName="rootComposite" presStyleCnt="0"/>
      <dgm:spPr/>
    </dgm:pt>
    <dgm:pt modelId="{85DADAC5-CE7D-42D2-A954-DB498DC6B938}" type="pres">
      <dgm:prSet presAssocID="{63796EE5-6618-48A4-9F3C-7F11243A254C}" presName="rootText" presStyleLbl="node2" presStyleIdx="1" presStyleCnt="4">
        <dgm:presLayoutVars>
          <dgm:chPref val="3"/>
        </dgm:presLayoutVars>
      </dgm:prSet>
      <dgm:spPr/>
      <dgm:t>
        <a:bodyPr/>
        <a:lstStyle/>
        <a:p>
          <a:endParaRPr lang="en-AU"/>
        </a:p>
      </dgm:t>
    </dgm:pt>
    <dgm:pt modelId="{462A6F1B-0F6E-4BE2-B2F1-838E9E572781}" type="pres">
      <dgm:prSet presAssocID="{63796EE5-6618-48A4-9F3C-7F11243A254C}" presName="rootConnector" presStyleLbl="node2" presStyleIdx="1" presStyleCnt="4"/>
      <dgm:spPr/>
      <dgm:t>
        <a:bodyPr/>
        <a:lstStyle/>
        <a:p>
          <a:endParaRPr lang="en-AU"/>
        </a:p>
      </dgm:t>
    </dgm:pt>
    <dgm:pt modelId="{59057684-132D-4869-9AF5-1F153E35AFF3}" type="pres">
      <dgm:prSet presAssocID="{63796EE5-6618-48A4-9F3C-7F11243A254C}" presName="hierChild4" presStyleCnt="0"/>
      <dgm:spPr/>
    </dgm:pt>
    <dgm:pt modelId="{96A7F669-D51C-43E3-8CD1-6A3FF8579FB9}" type="pres">
      <dgm:prSet presAssocID="{C3712357-0735-4337-874A-35EA1F4D2DE1}" presName="Name37" presStyleLbl="parChTrans1D3" presStyleIdx="4" presStyleCnt="12"/>
      <dgm:spPr/>
      <dgm:t>
        <a:bodyPr/>
        <a:lstStyle/>
        <a:p>
          <a:endParaRPr lang="en-AU"/>
        </a:p>
      </dgm:t>
    </dgm:pt>
    <dgm:pt modelId="{FBCC683B-1660-4ECF-824E-BD47FAC7B58A}" type="pres">
      <dgm:prSet presAssocID="{0E9BBEE2-A84E-45F9-BA37-4E56442509CF}" presName="hierRoot2" presStyleCnt="0">
        <dgm:presLayoutVars>
          <dgm:hierBranch val="init"/>
        </dgm:presLayoutVars>
      </dgm:prSet>
      <dgm:spPr/>
    </dgm:pt>
    <dgm:pt modelId="{9A00EC75-9A51-4F3A-B81B-3184F7D9ACBB}" type="pres">
      <dgm:prSet presAssocID="{0E9BBEE2-A84E-45F9-BA37-4E56442509CF}" presName="rootComposite" presStyleCnt="0"/>
      <dgm:spPr/>
    </dgm:pt>
    <dgm:pt modelId="{3DBD4AE9-6005-46B8-9429-4E67B16A2BD8}" type="pres">
      <dgm:prSet presAssocID="{0E9BBEE2-A84E-45F9-BA37-4E56442509CF}" presName="rootText" presStyleLbl="node3" presStyleIdx="4" presStyleCnt="12">
        <dgm:presLayoutVars>
          <dgm:chPref val="3"/>
        </dgm:presLayoutVars>
      </dgm:prSet>
      <dgm:spPr/>
      <dgm:t>
        <a:bodyPr/>
        <a:lstStyle/>
        <a:p>
          <a:endParaRPr lang="en-AU"/>
        </a:p>
      </dgm:t>
    </dgm:pt>
    <dgm:pt modelId="{30F5C85D-2DD9-44DD-B97F-9D78657BF2C6}" type="pres">
      <dgm:prSet presAssocID="{0E9BBEE2-A84E-45F9-BA37-4E56442509CF}" presName="rootConnector" presStyleLbl="node3" presStyleIdx="4" presStyleCnt="12"/>
      <dgm:spPr/>
      <dgm:t>
        <a:bodyPr/>
        <a:lstStyle/>
        <a:p>
          <a:endParaRPr lang="en-AU"/>
        </a:p>
      </dgm:t>
    </dgm:pt>
    <dgm:pt modelId="{3727A30A-48D6-48FA-8E92-D534A021A6C4}" type="pres">
      <dgm:prSet presAssocID="{0E9BBEE2-A84E-45F9-BA37-4E56442509CF}" presName="hierChild4" presStyleCnt="0"/>
      <dgm:spPr/>
    </dgm:pt>
    <dgm:pt modelId="{C49B41C3-40A6-4224-94FB-2461996E6110}" type="pres">
      <dgm:prSet presAssocID="{0E9BBEE2-A84E-45F9-BA37-4E56442509CF}" presName="hierChild5" presStyleCnt="0"/>
      <dgm:spPr/>
    </dgm:pt>
    <dgm:pt modelId="{C6017146-59D2-4367-9E37-60DD5C51E7DC}" type="pres">
      <dgm:prSet presAssocID="{300CAEDD-E5E1-464F-8F56-909BDC469698}" presName="Name37" presStyleLbl="parChTrans1D3" presStyleIdx="5" presStyleCnt="12"/>
      <dgm:spPr/>
      <dgm:t>
        <a:bodyPr/>
        <a:lstStyle/>
        <a:p>
          <a:endParaRPr lang="en-AU"/>
        </a:p>
      </dgm:t>
    </dgm:pt>
    <dgm:pt modelId="{3149E4A5-FFAD-4B91-A00E-BE8BDD96FDAD}" type="pres">
      <dgm:prSet presAssocID="{63A7BBD6-EBFA-4F26-A913-5A40AFC2EA5C}" presName="hierRoot2" presStyleCnt="0">
        <dgm:presLayoutVars>
          <dgm:hierBranch val="init"/>
        </dgm:presLayoutVars>
      </dgm:prSet>
      <dgm:spPr/>
    </dgm:pt>
    <dgm:pt modelId="{72EF5681-9309-407A-9318-6154D3968090}" type="pres">
      <dgm:prSet presAssocID="{63A7BBD6-EBFA-4F26-A913-5A40AFC2EA5C}" presName="rootComposite" presStyleCnt="0"/>
      <dgm:spPr/>
    </dgm:pt>
    <dgm:pt modelId="{8B2F6AB7-9F50-4F69-A82E-E6CE627F0BB4}" type="pres">
      <dgm:prSet presAssocID="{63A7BBD6-EBFA-4F26-A913-5A40AFC2EA5C}" presName="rootText" presStyleLbl="node3" presStyleIdx="5" presStyleCnt="12">
        <dgm:presLayoutVars>
          <dgm:chPref val="3"/>
        </dgm:presLayoutVars>
      </dgm:prSet>
      <dgm:spPr/>
      <dgm:t>
        <a:bodyPr/>
        <a:lstStyle/>
        <a:p>
          <a:endParaRPr lang="en-AU"/>
        </a:p>
      </dgm:t>
    </dgm:pt>
    <dgm:pt modelId="{1598333A-9D91-4123-B346-523CD7287134}" type="pres">
      <dgm:prSet presAssocID="{63A7BBD6-EBFA-4F26-A913-5A40AFC2EA5C}" presName="rootConnector" presStyleLbl="node3" presStyleIdx="5" presStyleCnt="12"/>
      <dgm:spPr/>
      <dgm:t>
        <a:bodyPr/>
        <a:lstStyle/>
        <a:p>
          <a:endParaRPr lang="en-AU"/>
        </a:p>
      </dgm:t>
    </dgm:pt>
    <dgm:pt modelId="{62E940E7-4230-415C-91B9-548CDC201C75}" type="pres">
      <dgm:prSet presAssocID="{63A7BBD6-EBFA-4F26-A913-5A40AFC2EA5C}" presName="hierChild4" presStyleCnt="0"/>
      <dgm:spPr/>
    </dgm:pt>
    <dgm:pt modelId="{F1227E6E-BEF6-4FC6-BD2B-CF1DA983944C}" type="pres">
      <dgm:prSet presAssocID="{63A7BBD6-EBFA-4F26-A913-5A40AFC2EA5C}" presName="hierChild5" presStyleCnt="0"/>
      <dgm:spPr/>
    </dgm:pt>
    <dgm:pt modelId="{01B19135-428A-4439-8498-9747E980E659}" type="pres">
      <dgm:prSet presAssocID="{C99B33DB-9EB5-47A0-92C2-DF175846FADD}" presName="Name37" presStyleLbl="parChTrans1D3" presStyleIdx="6" presStyleCnt="12"/>
      <dgm:spPr/>
      <dgm:t>
        <a:bodyPr/>
        <a:lstStyle/>
        <a:p>
          <a:endParaRPr lang="en-AU"/>
        </a:p>
      </dgm:t>
    </dgm:pt>
    <dgm:pt modelId="{A4517E20-061E-408A-9BA0-E9B5AC38BD8B}" type="pres">
      <dgm:prSet presAssocID="{34F42693-26FA-4862-8247-03F0E494A427}" presName="hierRoot2" presStyleCnt="0">
        <dgm:presLayoutVars>
          <dgm:hierBranch val="init"/>
        </dgm:presLayoutVars>
      </dgm:prSet>
      <dgm:spPr/>
    </dgm:pt>
    <dgm:pt modelId="{28388A87-5366-48FD-9E38-D718ACE22E23}" type="pres">
      <dgm:prSet presAssocID="{34F42693-26FA-4862-8247-03F0E494A427}" presName="rootComposite" presStyleCnt="0"/>
      <dgm:spPr/>
    </dgm:pt>
    <dgm:pt modelId="{335476D2-2EB5-45BD-B7A7-58678C4A461E}" type="pres">
      <dgm:prSet presAssocID="{34F42693-26FA-4862-8247-03F0E494A427}" presName="rootText" presStyleLbl="node3" presStyleIdx="6" presStyleCnt="12">
        <dgm:presLayoutVars>
          <dgm:chPref val="3"/>
        </dgm:presLayoutVars>
      </dgm:prSet>
      <dgm:spPr/>
      <dgm:t>
        <a:bodyPr/>
        <a:lstStyle/>
        <a:p>
          <a:endParaRPr lang="en-AU"/>
        </a:p>
      </dgm:t>
    </dgm:pt>
    <dgm:pt modelId="{0CF2EB0D-C4F5-4AF7-BF08-2632F4973494}" type="pres">
      <dgm:prSet presAssocID="{34F42693-26FA-4862-8247-03F0E494A427}" presName="rootConnector" presStyleLbl="node3" presStyleIdx="6" presStyleCnt="12"/>
      <dgm:spPr/>
      <dgm:t>
        <a:bodyPr/>
        <a:lstStyle/>
        <a:p>
          <a:endParaRPr lang="en-AU"/>
        </a:p>
      </dgm:t>
    </dgm:pt>
    <dgm:pt modelId="{24921EA5-8D0B-4D6B-8637-8B64004A6C81}" type="pres">
      <dgm:prSet presAssocID="{34F42693-26FA-4862-8247-03F0E494A427}" presName="hierChild4" presStyleCnt="0"/>
      <dgm:spPr/>
    </dgm:pt>
    <dgm:pt modelId="{C6613EB9-6386-4955-8D23-5647CE2829F0}" type="pres">
      <dgm:prSet presAssocID="{34F42693-26FA-4862-8247-03F0E494A427}" presName="hierChild5" presStyleCnt="0"/>
      <dgm:spPr/>
    </dgm:pt>
    <dgm:pt modelId="{7498C269-7D52-4F2D-BA7A-7910517BD065}" type="pres">
      <dgm:prSet presAssocID="{C821D7E1-2F00-4360-8BA6-62CC4604CA19}" presName="Name37" presStyleLbl="parChTrans1D3" presStyleIdx="7" presStyleCnt="12"/>
      <dgm:spPr/>
      <dgm:t>
        <a:bodyPr/>
        <a:lstStyle/>
        <a:p>
          <a:endParaRPr lang="en-AU"/>
        </a:p>
      </dgm:t>
    </dgm:pt>
    <dgm:pt modelId="{B79C81B3-58D5-41C2-809D-13F5A9619E32}" type="pres">
      <dgm:prSet presAssocID="{E68C8522-A472-41B0-BB86-649D9031D915}" presName="hierRoot2" presStyleCnt="0">
        <dgm:presLayoutVars>
          <dgm:hierBranch val="init"/>
        </dgm:presLayoutVars>
      </dgm:prSet>
      <dgm:spPr/>
    </dgm:pt>
    <dgm:pt modelId="{92582499-CDE1-4983-AA91-2A72D85A3113}" type="pres">
      <dgm:prSet presAssocID="{E68C8522-A472-41B0-BB86-649D9031D915}" presName="rootComposite" presStyleCnt="0"/>
      <dgm:spPr/>
    </dgm:pt>
    <dgm:pt modelId="{5352A507-8566-4C44-A900-15D236A9F29B}" type="pres">
      <dgm:prSet presAssocID="{E68C8522-A472-41B0-BB86-649D9031D915}" presName="rootText" presStyleLbl="node3" presStyleIdx="7" presStyleCnt="12">
        <dgm:presLayoutVars>
          <dgm:chPref val="3"/>
        </dgm:presLayoutVars>
      </dgm:prSet>
      <dgm:spPr/>
      <dgm:t>
        <a:bodyPr/>
        <a:lstStyle/>
        <a:p>
          <a:endParaRPr lang="en-AU"/>
        </a:p>
      </dgm:t>
    </dgm:pt>
    <dgm:pt modelId="{20FE77D6-8B0B-4538-B23D-C7335C68495C}" type="pres">
      <dgm:prSet presAssocID="{E68C8522-A472-41B0-BB86-649D9031D915}" presName="rootConnector" presStyleLbl="node3" presStyleIdx="7" presStyleCnt="12"/>
      <dgm:spPr/>
      <dgm:t>
        <a:bodyPr/>
        <a:lstStyle/>
        <a:p>
          <a:endParaRPr lang="en-AU"/>
        </a:p>
      </dgm:t>
    </dgm:pt>
    <dgm:pt modelId="{E4581D66-EC71-4570-B8CA-1C87C21893B7}" type="pres">
      <dgm:prSet presAssocID="{E68C8522-A472-41B0-BB86-649D9031D915}" presName="hierChild4" presStyleCnt="0"/>
      <dgm:spPr/>
    </dgm:pt>
    <dgm:pt modelId="{FB375406-B1E1-49BA-A06C-B673F515501B}" type="pres">
      <dgm:prSet presAssocID="{E68C8522-A472-41B0-BB86-649D9031D915}" presName="hierChild5" presStyleCnt="0"/>
      <dgm:spPr/>
    </dgm:pt>
    <dgm:pt modelId="{C209FAA8-0567-4874-B153-807D02FF5751}" type="pres">
      <dgm:prSet presAssocID="{63796EE5-6618-48A4-9F3C-7F11243A254C}" presName="hierChild5" presStyleCnt="0"/>
      <dgm:spPr/>
    </dgm:pt>
    <dgm:pt modelId="{7E70CAB5-E0CB-450C-927E-2755478EB8F9}" type="pres">
      <dgm:prSet presAssocID="{E581909E-C634-4D45-B082-89A3A503C7BC}" presName="Name37" presStyleLbl="parChTrans1D2" presStyleIdx="2" presStyleCnt="4"/>
      <dgm:spPr/>
      <dgm:t>
        <a:bodyPr/>
        <a:lstStyle/>
        <a:p>
          <a:endParaRPr lang="en-AU"/>
        </a:p>
      </dgm:t>
    </dgm:pt>
    <dgm:pt modelId="{2AB72AB9-AEF4-460F-A402-36EBEE89753B}" type="pres">
      <dgm:prSet presAssocID="{986F1CC2-1A19-419E-9E59-F4307B3A8699}" presName="hierRoot2" presStyleCnt="0">
        <dgm:presLayoutVars>
          <dgm:hierBranch val="init"/>
        </dgm:presLayoutVars>
      </dgm:prSet>
      <dgm:spPr/>
    </dgm:pt>
    <dgm:pt modelId="{D701E619-6A71-4A6F-B59D-2C54767C6CA2}" type="pres">
      <dgm:prSet presAssocID="{986F1CC2-1A19-419E-9E59-F4307B3A8699}" presName="rootComposite" presStyleCnt="0"/>
      <dgm:spPr/>
    </dgm:pt>
    <dgm:pt modelId="{61EA92AF-548A-48D1-A4F0-9B68C00E2055}" type="pres">
      <dgm:prSet presAssocID="{986F1CC2-1A19-419E-9E59-F4307B3A8699}" presName="rootText" presStyleLbl="node2" presStyleIdx="2" presStyleCnt="4">
        <dgm:presLayoutVars>
          <dgm:chPref val="3"/>
        </dgm:presLayoutVars>
      </dgm:prSet>
      <dgm:spPr/>
      <dgm:t>
        <a:bodyPr/>
        <a:lstStyle/>
        <a:p>
          <a:endParaRPr lang="en-AU"/>
        </a:p>
      </dgm:t>
    </dgm:pt>
    <dgm:pt modelId="{2DCCD0ED-C1CC-4C64-8F45-1769E5192B4E}" type="pres">
      <dgm:prSet presAssocID="{986F1CC2-1A19-419E-9E59-F4307B3A8699}" presName="rootConnector" presStyleLbl="node2" presStyleIdx="2" presStyleCnt="4"/>
      <dgm:spPr/>
      <dgm:t>
        <a:bodyPr/>
        <a:lstStyle/>
        <a:p>
          <a:endParaRPr lang="en-AU"/>
        </a:p>
      </dgm:t>
    </dgm:pt>
    <dgm:pt modelId="{D18741AF-5B85-40D8-95C7-82F93827C4B1}" type="pres">
      <dgm:prSet presAssocID="{986F1CC2-1A19-419E-9E59-F4307B3A8699}" presName="hierChild4" presStyleCnt="0"/>
      <dgm:spPr/>
    </dgm:pt>
    <dgm:pt modelId="{5642F13A-7702-4234-810A-3343E455CB8F}" type="pres">
      <dgm:prSet presAssocID="{94D0F0E6-8452-4C83-88C0-2710BA584451}" presName="Name37" presStyleLbl="parChTrans1D3" presStyleIdx="8" presStyleCnt="12"/>
      <dgm:spPr/>
      <dgm:t>
        <a:bodyPr/>
        <a:lstStyle/>
        <a:p>
          <a:endParaRPr lang="en-AU"/>
        </a:p>
      </dgm:t>
    </dgm:pt>
    <dgm:pt modelId="{2977D454-0291-496B-9E6D-D4DC9D112284}" type="pres">
      <dgm:prSet presAssocID="{43A77CF2-1A02-4EAF-B910-5EF9C7E14E98}" presName="hierRoot2" presStyleCnt="0">
        <dgm:presLayoutVars>
          <dgm:hierBranch val="init"/>
        </dgm:presLayoutVars>
      </dgm:prSet>
      <dgm:spPr/>
    </dgm:pt>
    <dgm:pt modelId="{3C73038D-301B-4B06-8531-10A9A0E26B24}" type="pres">
      <dgm:prSet presAssocID="{43A77CF2-1A02-4EAF-B910-5EF9C7E14E98}" presName="rootComposite" presStyleCnt="0"/>
      <dgm:spPr/>
    </dgm:pt>
    <dgm:pt modelId="{D732F639-5C58-4FBE-972D-700339A5FE87}" type="pres">
      <dgm:prSet presAssocID="{43A77CF2-1A02-4EAF-B910-5EF9C7E14E98}" presName="rootText" presStyleLbl="node3" presStyleIdx="8" presStyleCnt="12">
        <dgm:presLayoutVars>
          <dgm:chPref val="3"/>
        </dgm:presLayoutVars>
      </dgm:prSet>
      <dgm:spPr/>
      <dgm:t>
        <a:bodyPr/>
        <a:lstStyle/>
        <a:p>
          <a:endParaRPr lang="en-AU"/>
        </a:p>
      </dgm:t>
    </dgm:pt>
    <dgm:pt modelId="{33D607A6-58E2-4B58-B628-347DB79EE4F4}" type="pres">
      <dgm:prSet presAssocID="{43A77CF2-1A02-4EAF-B910-5EF9C7E14E98}" presName="rootConnector" presStyleLbl="node3" presStyleIdx="8" presStyleCnt="12"/>
      <dgm:spPr/>
      <dgm:t>
        <a:bodyPr/>
        <a:lstStyle/>
        <a:p>
          <a:endParaRPr lang="en-AU"/>
        </a:p>
      </dgm:t>
    </dgm:pt>
    <dgm:pt modelId="{AC80ED99-C095-496B-BC65-4585EC0803DD}" type="pres">
      <dgm:prSet presAssocID="{43A77CF2-1A02-4EAF-B910-5EF9C7E14E98}" presName="hierChild4" presStyleCnt="0"/>
      <dgm:spPr/>
    </dgm:pt>
    <dgm:pt modelId="{D6B5E4BA-9708-4749-8088-0A464CE6C696}" type="pres">
      <dgm:prSet presAssocID="{43A77CF2-1A02-4EAF-B910-5EF9C7E14E98}" presName="hierChild5" presStyleCnt="0"/>
      <dgm:spPr/>
    </dgm:pt>
    <dgm:pt modelId="{33603E6C-91AA-4B0E-9984-563D1E8DA5D9}" type="pres">
      <dgm:prSet presAssocID="{EC0D38F0-A6DF-47E6-917C-4D7AA1252DDF}" presName="Name37" presStyleLbl="parChTrans1D3" presStyleIdx="9" presStyleCnt="12"/>
      <dgm:spPr/>
      <dgm:t>
        <a:bodyPr/>
        <a:lstStyle/>
        <a:p>
          <a:endParaRPr lang="en-AU"/>
        </a:p>
      </dgm:t>
    </dgm:pt>
    <dgm:pt modelId="{2F00F738-B503-4AE1-A954-55BB356408D6}" type="pres">
      <dgm:prSet presAssocID="{2F11BD90-3713-4601-BA09-AC5AD4AE8C13}" presName="hierRoot2" presStyleCnt="0">
        <dgm:presLayoutVars>
          <dgm:hierBranch val="init"/>
        </dgm:presLayoutVars>
      </dgm:prSet>
      <dgm:spPr/>
    </dgm:pt>
    <dgm:pt modelId="{8452B981-425F-41C9-A880-C1A8DB228C26}" type="pres">
      <dgm:prSet presAssocID="{2F11BD90-3713-4601-BA09-AC5AD4AE8C13}" presName="rootComposite" presStyleCnt="0"/>
      <dgm:spPr/>
    </dgm:pt>
    <dgm:pt modelId="{884A401B-9EF4-4FE9-BD48-2077596DBFE2}" type="pres">
      <dgm:prSet presAssocID="{2F11BD90-3713-4601-BA09-AC5AD4AE8C13}" presName="rootText" presStyleLbl="node3" presStyleIdx="9" presStyleCnt="12">
        <dgm:presLayoutVars>
          <dgm:chPref val="3"/>
        </dgm:presLayoutVars>
      </dgm:prSet>
      <dgm:spPr/>
      <dgm:t>
        <a:bodyPr/>
        <a:lstStyle/>
        <a:p>
          <a:endParaRPr lang="en-AU"/>
        </a:p>
      </dgm:t>
    </dgm:pt>
    <dgm:pt modelId="{A0EF537B-A1FE-40FA-84B5-5131D14DEE7F}" type="pres">
      <dgm:prSet presAssocID="{2F11BD90-3713-4601-BA09-AC5AD4AE8C13}" presName="rootConnector" presStyleLbl="node3" presStyleIdx="9" presStyleCnt="12"/>
      <dgm:spPr/>
      <dgm:t>
        <a:bodyPr/>
        <a:lstStyle/>
        <a:p>
          <a:endParaRPr lang="en-AU"/>
        </a:p>
      </dgm:t>
    </dgm:pt>
    <dgm:pt modelId="{BFE090DF-9618-4C7E-B94D-5465B204344C}" type="pres">
      <dgm:prSet presAssocID="{2F11BD90-3713-4601-BA09-AC5AD4AE8C13}" presName="hierChild4" presStyleCnt="0"/>
      <dgm:spPr/>
    </dgm:pt>
    <dgm:pt modelId="{01F47105-0403-4D5D-9B31-4A6880C7BC28}" type="pres">
      <dgm:prSet presAssocID="{A2B273E7-A79F-4488-B76A-FF672488765E}" presName="Name37" presStyleLbl="parChTrans1D4" presStyleIdx="0" presStyleCnt="3"/>
      <dgm:spPr/>
      <dgm:t>
        <a:bodyPr/>
        <a:lstStyle/>
        <a:p>
          <a:endParaRPr lang="en-AU"/>
        </a:p>
      </dgm:t>
    </dgm:pt>
    <dgm:pt modelId="{9EA25345-8501-49A4-905A-E6407F700FE2}" type="pres">
      <dgm:prSet presAssocID="{EE968F23-0A6C-45EE-B950-6E0C544B99F3}" presName="hierRoot2" presStyleCnt="0">
        <dgm:presLayoutVars>
          <dgm:hierBranch val="init"/>
        </dgm:presLayoutVars>
      </dgm:prSet>
      <dgm:spPr/>
    </dgm:pt>
    <dgm:pt modelId="{AE4FC665-E416-436D-B910-C5C8ADA5DF33}" type="pres">
      <dgm:prSet presAssocID="{EE968F23-0A6C-45EE-B950-6E0C544B99F3}" presName="rootComposite" presStyleCnt="0"/>
      <dgm:spPr/>
    </dgm:pt>
    <dgm:pt modelId="{87751C93-C5A2-4395-B579-80C3D531CDDF}" type="pres">
      <dgm:prSet presAssocID="{EE968F23-0A6C-45EE-B950-6E0C544B99F3}" presName="rootText" presStyleLbl="node4" presStyleIdx="0" presStyleCnt="3">
        <dgm:presLayoutVars>
          <dgm:chPref val="3"/>
        </dgm:presLayoutVars>
      </dgm:prSet>
      <dgm:spPr/>
      <dgm:t>
        <a:bodyPr/>
        <a:lstStyle/>
        <a:p>
          <a:endParaRPr lang="en-AU"/>
        </a:p>
      </dgm:t>
    </dgm:pt>
    <dgm:pt modelId="{6E4CC3DD-C198-4982-9D75-4989A5595E13}" type="pres">
      <dgm:prSet presAssocID="{EE968F23-0A6C-45EE-B950-6E0C544B99F3}" presName="rootConnector" presStyleLbl="node4" presStyleIdx="0" presStyleCnt="3"/>
      <dgm:spPr/>
      <dgm:t>
        <a:bodyPr/>
        <a:lstStyle/>
        <a:p>
          <a:endParaRPr lang="en-AU"/>
        </a:p>
      </dgm:t>
    </dgm:pt>
    <dgm:pt modelId="{556A58FE-C4CE-4471-9ED5-97EF128DADD2}" type="pres">
      <dgm:prSet presAssocID="{EE968F23-0A6C-45EE-B950-6E0C544B99F3}" presName="hierChild4" presStyleCnt="0"/>
      <dgm:spPr/>
    </dgm:pt>
    <dgm:pt modelId="{3C607D5C-703D-44F5-870F-C20A6E40411F}" type="pres">
      <dgm:prSet presAssocID="{EE968F23-0A6C-45EE-B950-6E0C544B99F3}" presName="hierChild5" presStyleCnt="0"/>
      <dgm:spPr/>
    </dgm:pt>
    <dgm:pt modelId="{B727C700-07C2-4256-81A2-CF8870D7B4BE}" type="pres">
      <dgm:prSet presAssocID="{6B14BAA1-46F5-418D-8B79-AA94B41DCFA8}" presName="Name37" presStyleLbl="parChTrans1D4" presStyleIdx="1" presStyleCnt="3"/>
      <dgm:spPr/>
      <dgm:t>
        <a:bodyPr/>
        <a:lstStyle/>
        <a:p>
          <a:endParaRPr lang="en-AU"/>
        </a:p>
      </dgm:t>
    </dgm:pt>
    <dgm:pt modelId="{4017F61D-8054-49D5-8FD7-F6CB31C6BF9F}" type="pres">
      <dgm:prSet presAssocID="{E9CD17B0-60E0-43DE-B8B1-F90440D1176D}" presName="hierRoot2" presStyleCnt="0">
        <dgm:presLayoutVars>
          <dgm:hierBranch val="init"/>
        </dgm:presLayoutVars>
      </dgm:prSet>
      <dgm:spPr/>
    </dgm:pt>
    <dgm:pt modelId="{21EDCAEF-9173-4580-B883-86C796BBC5E1}" type="pres">
      <dgm:prSet presAssocID="{E9CD17B0-60E0-43DE-B8B1-F90440D1176D}" presName="rootComposite" presStyleCnt="0"/>
      <dgm:spPr/>
    </dgm:pt>
    <dgm:pt modelId="{CC28401F-5BE5-4456-90BC-DBB829601813}" type="pres">
      <dgm:prSet presAssocID="{E9CD17B0-60E0-43DE-B8B1-F90440D1176D}" presName="rootText" presStyleLbl="node4" presStyleIdx="1" presStyleCnt="3">
        <dgm:presLayoutVars>
          <dgm:chPref val="3"/>
        </dgm:presLayoutVars>
      </dgm:prSet>
      <dgm:spPr/>
      <dgm:t>
        <a:bodyPr/>
        <a:lstStyle/>
        <a:p>
          <a:endParaRPr lang="en-AU"/>
        </a:p>
      </dgm:t>
    </dgm:pt>
    <dgm:pt modelId="{E2771435-1EC0-43F1-A264-49E64026FB27}" type="pres">
      <dgm:prSet presAssocID="{E9CD17B0-60E0-43DE-B8B1-F90440D1176D}" presName="rootConnector" presStyleLbl="node4" presStyleIdx="1" presStyleCnt="3"/>
      <dgm:spPr/>
      <dgm:t>
        <a:bodyPr/>
        <a:lstStyle/>
        <a:p>
          <a:endParaRPr lang="en-AU"/>
        </a:p>
      </dgm:t>
    </dgm:pt>
    <dgm:pt modelId="{726DB64C-B6A7-41C1-AA2A-9E2AE16DF668}" type="pres">
      <dgm:prSet presAssocID="{E9CD17B0-60E0-43DE-B8B1-F90440D1176D}" presName="hierChild4" presStyleCnt="0"/>
      <dgm:spPr/>
    </dgm:pt>
    <dgm:pt modelId="{CAD63C58-8118-4CCD-8E4E-69398EB514F6}" type="pres">
      <dgm:prSet presAssocID="{E9CD17B0-60E0-43DE-B8B1-F90440D1176D}" presName="hierChild5" presStyleCnt="0"/>
      <dgm:spPr/>
    </dgm:pt>
    <dgm:pt modelId="{54EAA4A7-7ED4-4FCA-9542-FB94F18D8338}" type="pres">
      <dgm:prSet presAssocID="{ADA27EDB-F295-4937-907A-33AA83348D01}" presName="Name37" presStyleLbl="parChTrans1D4" presStyleIdx="2" presStyleCnt="3"/>
      <dgm:spPr/>
      <dgm:t>
        <a:bodyPr/>
        <a:lstStyle/>
        <a:p>
          <a:endParaRPr lang="en-AU"/>
        </a:p>
      </dgm:t>
    </dgm:pt>
    <dgm:pt modelId="{98E0D2D1-EF95-4C5C-A1C9-86E629D776CF}" type="pres">
      <dgm:prSet presAssocID="{1970BC00-0724-4FEF-A919-4C2BAED8B96D}" presName="hierRoot2" presStyleCnt="0">
        <dgm:presLayoutVars>
          <dgm:hierBranch val="init"/>
        </dgm:presLayoutVars>
      </dgm:prSet>
      <dgm:spPr/>
    </dgm:pt>
    <dgm:pt modelId="{C6D53125-5094-4CA5-AA20-DFF965189B45}" type="pres">
      <dgm:prSet presAssocID="{1970BC00-0724-4FEF-A919-4C2BAED8B96D}" presName="rootComposite" presStyleCnt="0"/>
      <dgm:spPr/>
    </dgm:pt>
    <dgm:pt modelId="{E9BE04A2-9401-44A8-905B-98DE1A7729AB}" type="pres">
      <dgm:prSet presAssocID="{1970BC00-0724-4FEF-A919-4C2BAED8B96D}" presName="rootText" presStyleLbl="node4" presStyleIdx="2" presStyleCnt="3">
        <dgm:presLayoutVars>
          <dgm:chPref val="3"/>
        </dgm:presLayoutVars>
      </dgm:prSet>
      <dgm:spPr/>
      <dgm:t>
        <a:bodyPr/>
        <a:lstStyle/>
        <a:p>
          <a:endParaRPr lang="en-AU"/>
        </a:p>
      </dgm:t>
    </dgm:pt>
    <dgm:pt modelId="{AEA75D7C-E09C-43BE-BD1A-9E5C646D4D4C}" type="pres">
      <dgm:prSet presAssocID="{1970BC00-0724-4FEF-A919-4C2BAED8B96D}" presName="rootConnector" presStyleLbl="node4" presStyleIdx="2" presStyleCnt="3"/>
      <dgm:spPr/>
      <dgm:t>
        <a:bodyPr/>
        <a:lstStyle/>
        <a:p>
          <a:endParaRPr lang="en-AU"/>
        </a:p>
      </dgm:t>
    </dgm:pt>
    <dgm:pt modelId="{824FE446-109B-4826-AC6F-D11A274C568F}" type="pres">
      <dgm:prSet presAssocID="{1970BC00-0724-4FEF-A919-4C2BAED8B96D}" presName="hierChild4" presStyleCnt="0"/>
      <dgm:spPr/>
    </dgm:pt>
    <dgm:pt modelId="{483B5B33-AB4D-4F1B-AF7D-5D45DEA1A960}" type="pres">
      <dgm:prSet presAssocID="{1970BC00-0724-4FEF-A919-4C2BAED8B96D}" presName="hierChild5" presStyleCnt="0"/>
      <dgm:spPr/>
    </dgm:pt>
    <dgm:pt modelId="{C021E1AD-534E-4751-9CF2-0C07BD6108B4}" type="pres">
      <dgm:prSet presAssocID="{2F11BD90-3713-4601-BA09-AC5AD4AE8C13}" presName="hierChild5" presStyleCnt="0"/>
      <dgm:spPr/>
    </dgm:pt>
    <dgm:pt modelId="{33730C6B-1A87-4DC7-8A6A-1A41F1FAB1A7}" type="pres">
      <dgm:prSet presAssocID="{986F1CC2-1A19-419E-9E59-F4307B3A8699}" presName="hierChild5" presStyleCnt="0"/>
      <dgm:spPr/>
    </dgm:pt>
    <dgm:pt modelId="{3442EEEE-C460-4513-B666-1514598F0D72}" type="pres">
      <dgm:prSet presAssocID="{94D24866-ACB6-400E-AD0A-7103BD359FC7}" presName="Name37" presStyleLbl="parChTrans1D2" presStyleIdx="3" presStyleCnt="4"/>
      <dgm:spPr/>
      <dgm:t>
        <a:bodyPr/>
        <a:lstStyle/>
        <a:p>
          <a:endParaRPr lang="en-AU"/>
        </a:p>
      </dgm:t>
    </dgm:pt>
    <dgm:pt modelId="{D1EEEC82-8AE8-498C-B747-D896E67570ED}" type="pres">
      <dgm:prSet presAssocID="{21C6DDA8-15A0-4D66-B7D4-8EA8B7DAFF1B}" presName="hierRoot2" presStyleCnt="0">
        <dgm:presLayoutVars>
          <dgm:hierBranch val="init"/>
        </dgm:presLayoutVars>
      </dgm:prSet>
      <dgm:spPr/>
    </dgm:pt>
    <dgm:pt modelId="{1A3C07B1-81B5-4040-841D-FCF80A998A21}" type="pres">
      <dgm:prSet presAssocID="{21C6DDA8-15A0-4D66-B7D4-8EA8B7DAFF1B}" presName="rootComposite" presStyleCnt="0"/>
      <dgm:spPr/>
    </dgm:pt>
    <dgm:pt modelId="{9078391B-E6ED-48B7-99EE-896A33293B83}" type="pres">
      <dgm:prSet presAssocID="{21C6DDA8-15A0-4D66-B7D4-8EA8B7DAFF1B}" presName="rootText" presStyleLbl="node2" presStyleIdx="3" presStyleCnt="4">
        <dgm:presLayoutVars>
          <dgm:chPref val="3"/>
        </dgm:presLayoutVars>
      </dgm:prSet>
      <dgm:spPr/>
      <dgm:t>
        <a:bodyPr/>
        <a:lstStyle/>
        <a:p>
          <a:endParaRPr lang="en-AU"/>
        </a:p>
      </dgm:t>
    </dgm:pt>
    <dgm:pt modelId="{6A012ED0-E6D1-4E16-A8F5-4899F56C6284}" type="pres">
      <dgm:prSet presAssocID="{21C6DDA8-15A0-4D66-B7D4-8EA8B7DAFF1B}" presName="rootConnector" presStyleLbl="node2" presStyleIdx="3" presStyleCnt="4"/>
      <dgm:spPr/>
      <dgm:t>
        <a:bodyPr/>
        <a:lstStyle/>
        <a:p>
          <a:endParaRPr lang="en-AU"/>
        </a:p>
      </dgm:t>
    </dgm:pt>
    <dgm:pt modelId="{2D2A08F3-0CDB-42EB-BD5C-9CF0ECE88772}" type="pres">
      <dgm:prSet presAssocID="{21C6DDA8-15A0-4D66-B7D4-8EA8B7DAFF1B}" presName="hierChild4" presStyleCnt="0"/>
      <dgm:spPr/>
    </dgm:pt>
    <dgm:pt modelId="{ECEA1062-4860-4FE4-BEFD-B7DB18748469}" type="pres">
      <dgm:prSet presAssocID="{5BE08AD3-C9E0-47A4-B089-D8C97A3B5885}" presName="Name37" presStyleLbl="parChTrans1D3" presStyleIdx="10" presStyleCnt="12"/>
      <dgm:spPr/>
      <dgm:t>
        <a:bodyPr/>
        <a:lstStyle/>
        <a:p>
          <a:endParaRPr lang="en-AU"/>
        </a:p>
      </dgm:t>
    </dgm:pt>
    <dgm:pt modelId="{4F0AA813-E7F8-468E-AF8E-4A69DAFBA560}" type="pres">
      <dgm:prSet presAssocID="{23D4779D-1A49-4E0A-A968-3D4589E6F586}" presName="hierRoot2" presStyleCnt="0">
        <dgm:presLayoutVars>
          <dgm:hierBranch val="init"/>
        </dgm:presLayoutVars>
      </dgm:prSet>
      <dgm:spPr/>
    </dgm:pt>
    <dgm:pt modelId="{E67439EE-5C51-47CE-A6B7-B5A1A1930556}" type="pres">
      <dgm:prSet presAssocID="{23D4779D-1A49-4E0A-A968-3D4589E6F586}" presName="rootComposite" presStyleCnt="0"/>
      <dgm:spPr/>
    </dgm:pt>
    <dgm:pt modelId="{A3D94988-EFD7-404E-8E5D-AECA6D68D4B0}" type="pres">
      <dgm:prSet presAssocID="{23D4779D-1A49-4E0A-A968-3D4589E6F586}" presName="rootText" presStyleLbl="node3" presStyleIdx="10" presStyleCnt="12">
        <dgm:presLayoutVars>
          <dgm:chPref val="3"/>
        </dgm:presLayoutVars>
      </dgm:prSet>
      <dgm:spPr/>
      <dgm:t>
        <a:bodyPr/>
        <a:lstStyle/>
        <a:p>
          <a:endParaRPr lang="en-AU"/>
        </a:p>
      </dgm:t>
    </dgm:pt>
    <dgm:pt modelId="{BF1F8606-B535-4857-994A-B32D3B40C2BA}" type="pres">
      <dgm:prSet presAssocID="{23D4779D-1A49-4E0A-A968-3D4589E6F586}" presName="rootConnector" presStyleLbl="node3" presStyleIdx="10" presStyleCnt="12"/>
      <dgm:spPr/>
      <dgm:t>
        <a:bodyPr/>
        <a:lstStyle/>
        <a:p>
          <a:endParaRPr lang="en-AU"/>
        </a:p>
      </dgm:t>
    </dgm:pt>
    <dgm:pt modelId="{45EE7D7A-1554-48F9-B256-577DC3E208A6}" type="pres">
      <dgm:prSet presAssocID="{23D4779D-1A49-4E0A-A968-3D4589E6F586}" presName="hierChild4" presStyleCnt="0"/>
      <dgm:spPr/>
    </dgm:pt>
    <dgm:pt modelId="{9CBF5458-B5E3-48F7-80A1-F8433C31EAD9}" type="pres">
      <dgm:prSet presAssocID="{23D4779D-1A49-4E0A-A968-3D4589E6F586}" presName="hierChild5" presStyleCnt="0"/>
      <dgm:spPr/>
    </dgm:pt>
    <dgm:pt modelId="{38766CCB-18C1-41B7-8EEA-C336ED81C81F}" type="pres">
      <dgm:prSet presAssocID="{4D1640E4-AA33-436C-8C1E-94A4AED87B7F}" presName="Name37" presStyleLbl="parChTrans1D3" presStyleIdx="11" presStyleCnt="12"/>
      <dgm:spPr/>
      <dgm:t>
        <a:bodyPr/>
        <a:lstStyle/>
        <a:p>
          <a:endParaRPr lang="en-AU"/>
        </a:p>
      </dgm:t>
    </dgm:pt>
    <dgm:pt modelId="{2382A997-B01F-4AF3-A4D1-5BAE2E39FF18}" type="pres">
      <dgm:prSet presAssocID="{CCF569C1-C2B9-4737-8010-C3B71C2DA703}" presName="hierRoot2" presStyleCnt="0">
        <dgm:presLayoutVars>
          <dgm:hierBranch val="init"/>
        </dgm:presLayoutVars>
      </dgm:prSet>
      <dgm:spPr/>
    </dgm:pt>
    <dgm:pt modelId="{4A125E29-8305-4B8F-9CB0-A078D474F898}" type="pres">
      <dgm:prSet presAssocID="{CCF569C1-C2B9-4737-8010-C3B71C2DA703}" presName="rootComposite" presStyleCnt="0"/>
      <dgm:spPr/>
    </dgm:pt>
    <dgm:pt modelId="{5C756A68-FE86-49EE-8F11-1B11EA8E90CF}" type="pres">
      <dgm:prSet presAssocID="{CCF569C1-C2B9-4737-8010-C3B71C2DA703}" presName="rootText" presStyleLbl="node3" presStyleIdx="11" presStyleCnt="12">
        <dgm:presLayoutVars>
          <dgm:chPref val="3"/>
        </dgm:presLayoutVars>
      </dgm:prSet>
      <dgm:spPr/>
      <dgm:t>
        <a:bodyPr/>
        <a:lstStyle/>
        <a:p>
          <a:endParaRPr lang="en-AU"/>
        </a:p>
      </dgm:t>
    </dgm:pt>
    <dgm:pt modelId="{1016A9C3-6FF0-4A3F-B49E-010C82616EEB}" type="pres">
      <dgm:prSet presAssocID="{CCF569C1-C2B9-4737-8010-C3B71C2DA703}" presName="rootConnector" presStyleLbl="node3" presStyleIdx="11" presStyleCnt="12"/>
      <dgm:spPr/>
      <dgm:t>
        <a:bodyPr/>
        <a:lstStyle/>
        <a:p>
          <a:endParaRPr lang="en-AU"/>
        </a:p>
      </dgm:t>
    </dgm:pt>
    <dgm:pt modelId="{319B5F90-8066-4A63-B1F4-34FAD8991543}" type="pres">
      <dgm:prSet presAssocID="{CCF569C1-C2B9-4737-8010-C3B71C2DA703}" presName="hierChild4" presStyleCnt="0"/>
      <dgm:spPr/>
    </dgm:pt>
    <dgm:pt modelId="{0168FFFA-6222-4A0C-BF28-653651192403}" type="pres">
      <dgm:prSet presAssocID="{CCF569C1-C2B9-4737-8010-C3B71C2DA703}" presName="hierChild5" presStyleCnt="0"/>
      <dgm:spPr/>
    </dgm:pt>
    <dgm:pt modelId="{0DDD2637-C13A-423F-A7DF-6866B85D0904}" type="pres">
      <dgm:prSet presAssocID="{21C6DDA8-15A0-4D66-B7D4-8EA8B7DAFF1B}" presName="hierChild5" presStyleCnt="0"/>
      <dgm:spPr/>
    </dgm:pt>
    <dgm:pt modelId="{F412C637-7869-4987-A498-B48946EDDDC1}" type="pres">
      <dgm:prSet presAssocID="{60C26BAD-B251-4AC1-998A-C85DC137B40A}" presName="hierChild3" presStyleCnt="0"/>
      <dgm:spPr/>
    </dgm:pt>
  </dgm:ptLst>
  <dgm:cxnLst>
    <dgm:cxn modelId="{AD47F913-07E7-407A-B29D-2FA89287F7EE}" type="presOf" srcId="{CCF569C1-C2B9-4737-8010-C3B71C2DA703}" destId="{1016A9C3-6FF0-4A3F-B49E-010C82616EEB}" srcOrd="1" destOrd="0" presId="urn:microsoft.com/office/officeart/2005/8/layout/orgChart1"/>
    <dgm:cxn modelId="{B3862BBE-D95A-4BF5-949A-C37623A717B4}" type="presOf" srcId="{0E9BBEE2-A84E-45F9-BA37-4E56442509CF}" destId="{3DBD4AE9-6005-46B8-9429-4E67B16A2BD8}" srcOrd="0" destOrd="0" presId="urn:microsoft.com/office/officeart/2005/8/layout/orgChart1"/>
    <dgm:cxn modelId="{17F29938-608F-4941-A732-0E5998F384DD}" type="presOf" srcId="{94D0F0E6-8452-4C83-88C0-2710BA584451}" destId="{5642F13A-7702-4234-810A-3343E455CB8F}" srcOrd="0" destOrd="0" presId="urn:microsoft.com/office/officeart/2005/8/layout/orgChart1"/>
    <dgm:cxn modelId="{4CF98546-958B-4F68-87BE-7DACFA18CF4A}" type="presOf" srcId="{23D4779D-1A49-4E0A-A968-3D4589E6F586}" destId="{BF1F8606-B535-4857-994A-B32D3B40C2BA}" srcOrd="1" destOrd="0" presId="urn:microsoft.com/office/officeart/2005/8/layout/orgChart1"/>
    <dgm:cxn modelId="{0CC1DCA4-F1D7-45A1-A069-1A0C11BE4E50}" type="presOf" srcId="{34F42693-26FA-4862-8247-03F0E494A427}" destId="{335476D2-2EB5-45BD-B7A7-58678C4A461E}" srcOrd="0" destOrd="0" presId="urn:microsoft.com/office/officeart/2005/8/layout/orgChart1"/>
    <dgm:cxn modelId="{4C8DB7B4-08E3-4E5C-B0CA-47E299461315}" type="presOf" srcId="{8B48ACA8-A4F0-4870-8E02-6C666E98F93C}" destId="{6D4A16D4-5C1A-41B8-AEA8-79E4273D6611}" srcOrd="0" destOrd="0" presId="urn:microsoft.com/office/officeart/2005/8/layout/orgChart1"/>
    <dgm:cxn modelId="{ABD906C7-BF5A-4F27-8DBA-B6D1DD722FFB}" type="presOf" srcId="{E9CD17B0-60E0-43DE-B8B1-F90440D1176D}" destId="{E2771435-1EC0-43F1-A264-49E64026FB27}" srcOrd="1" destOrd="0" presId="urn:microsoft.com/office/officeart/2005/8/layout/orgChart1"/>
    <dgm:cxn modelId="{A6B00F25-60EE-49EB-BD2D-CA29E71AD3F5}" type="presOf" srcId="{4D1640E4-AA33-436C-8C1E-94A4AED87B7F}" destId="{38766CCB-18C1-41B7-8EEA-C336ED81C81F}" srcOrd="0" destOrd="0" presId="urn:microsoft.com/office/officeart/2005/8/layout/orgChart1"/>
    <dgm:cxn modelId="{5D81FEB9-A03B-4092-BF39-38BA275ED2C9}" type="presOf" srcId="{DEBD1F72-15DF-4D3B-BF14-48CF61470C41}" destId="{C573085E-2FB2-4C04-B133-4C70905B6FE2}" srcOrd="0" destOrd="0" presId="urn:microsoft.com/office/officeart/2005/8/layout/orgChart1"/>
    <dgm:cxn modelId="{93DB8E4B-F5E2-4C07-9ADF-B95D70B00903}" type="presOf" srcId="{E9CD17B0-60E0-43DE-B8B1-F90440D1176D}" destId="{CC28401F-5BE5-4456-90BC-DBB829601813}" srcOrd="0" destOrd="0" presId="urn:microsoft.com/office/officeart/2005/8/layout/orgChart1"/>
    <dgm:cxn modelId="{4D3E285C-55CA-47DE-9975-2BDE5D8CFD5A}" type="presOf" srcId="{21C6DDA8-15A0-4D66-B7D4-8EA8B7DAFF1B}" destId="{6A012ED0-E6D1-4E16-A8F5-4899F56C6284}" srcOrd="1" destOrd="0" presId="urn:microsoft.com/office/officeart/2005/8/layout/orgChart1"/>
    <dgm:cxn modelId="{8D28A2B5-D20D-4978-AB02-60D17767384C}" srcId="{63796EE5-6618-48A4-9F3C-7F11243A254C}" destId="{34F42693-26FA-4862-8247-03F0E494A427}" srcOrd="2" destOrd="0" parTransId="{C99B33DB-9EB5-47A0-92C2-DF175846FADD}" sibTransId="{F1A0B04D-3C2C-4D59-9992-ECB198A416DA}"/>
    <dgm:cxn modelId="{6A55EF12-AA3F-4A2C-BD7E-F1B4646FD57C}" type="presOf" srcId="{E581909E-C634-4D45-B082-89A3A503C7BC}" destId="{7E70CAB5-E0CB-450C-927E-2755478EB8F9}" srcOrd="0" destOrd="0" presId="urn:microsoft.com/office/officeart/2005/8/layout/orgChart1"/>
    <dgm:cxn modelId="{6C6021FC-905C-46D4-9B4B-0313944849B1}" type="presOf" srcId="{E6C3C297-C2D0-4E8A-869A-039387FC9D73}" destId="{102B2C30-9394-4EDC-B0D8-8CB074C4548A}" srcOrd="1" destOrd="0" presId="urn:microsoft.com/office/officeart/2005/8/layout/orgChart1"/>
    <dgm:cxn modelId="{396BBAAD-2929-4D4C-B749-4B3ECF3CEED6}" type="presOf" srcId="{0E9BBEE2-A84E-45F9-BA37-4E56442509CF}" destId="{30F5C85D-2DD9-44DD-B97F-9D78657BF2C6}" srcOrd="1" destOrd="0" presId="urn:microsoft.com/office/officeart/2005/8/layout/orgChart1"/>
    <dgm:cxn modelId="{D75C9449-59A1-4950-B66B-F1558A9AFEB5}" type="presOf" srcId="{63A7BBD6-EBFA-4F26-A913-5A40AFC2EA5C}" destId="{8B2F6AB7-9F50-4F69-A82E-E6CE627F0BB4}" srcOrd="0" destOrd="0" presId="urn:microsoft.com/office/officeart/2005/8/layout/orgChart1"/>
    <dgm:cxn modelId="{2ED51527-8062-4162-B013-B46DD6CF08DD}" type="presOf" srcId="{E3CC2381-9C8D-4DAE-B898-4643AA8C9AE9}" destId="{5DD3FEA7-B90A-4990-B5B9-326D29CFF98F}" srcOrd="0" destOrd="0" presId="urn:microsoft.com/office/officeart/2005/8/layout/orgChart1"/>
    <dgm:cxn modelId="{CD4B5883-6CB8-4BB8-8450-5CCA34D4B438}" type="presOf" srcId="{095C5FEE-E3DA-4077-8DB2-E7E11F1468DD}" destId="{D61C871E-C54D-4D38-977F-EC0B8EF14FB7}" srcOrd="1" destOrd="0" presId="urn:microsoft.com/office/officeart/2005/8/layout/orgChart1"/>
    <dgm:cxn modelId="{948C1E19-B365-4AB1-9E79-16216265979B}" type="presOf" srcId="{23D4779D-1A49-4E0A-A968-3D4589E6F586}" destId="{A3D94988-EFD7-404E-8E5D-AECA6D68D4B0}" srcOrd="0" destOrd="0" presId="urn:microsoft.com/office/officeart/2005/8/layout/orgChart1"/>
    <dgm:cxn modelId="{B2EC533F-AA16-4FCE-8897-AE516B230287}" type="presOf" srcId="{63796EE5-6618-48A4-9F3C-7F11243A254C}" destId="{462A6F1B-0F6E-4BE2-B2F1-838E9E572781}" srcOrd="1" destOrd="0" presId="urn:microsoft.com/office/officeart/2005/8/layout/orgChart1"/>
    <dgm:cxn modelId="{52380138-497F-45FE-80C4-AC27B6CD6EAA}" srcId="{60C26BAD-B251-4AC1-998A-C85DC137B40A}" destId="{E6C3C297-C2D0-4E8A-869A-039387FC9D73}" srcOrd="0" destOrd="0" parTransId="{9ACE2E5C-8396-41A1-8CBC-B396104B87EB}" sibTransId="{94006911-A42B-472F-8F31-B2E611640016}"/>
    <dgm:cxn modelId="{DE0D61E8-F51D-4E05-B17B-A868E45B91D3}" srcId="{E6C3C297-C2D0-4E8A-869A-039387FC9D73}" destId="{B0B304D8-33F9-4A28-A429-6AC8EC1CD9D7}" srcOrd="2" destOrd="0" parTransId="{E3CC2381-9C8D-4DAE-B898-4643AA8C9AE9}" sibTransId="{49BF5C68-0533-49AE-9C1E-1BA339C7272C}"/>
    <dgm:cxn modelId="{38B30597-EC63-474B-AA39-7E3D9C0FDC65}" type="presOf" srcId="{EC0D38F0-A6DF-47E6-917C-4D7AA1252DDF}" destId="{33603E6C-91AA-4B0E-9984-563D1E8DA5D9}" srcOrd="0" destOrd="0" presId="urn:microsoft.com/office/officeart/2005/8/layout/orgChart1"/>
    <dgm:cxn modelId="{AE5D272A-DB72-4FB3-9A1A-56DFEE266648}" type="presOf" srcId="{EE968F23-0A6C-45EE-B950-6E0C544B99F3}" destId="{6E4CC3DD-C198-4982-9D75-4989A5595E13}" srcOrd="1" destOrd="0" presId="urn:microsoft.com/office/officeart/2005/8/layout/orgChart1"/>
    <dgm:cxn modelId="{D32E314D-27FA-4072-8F9D-5F2F61B0377E}" srcId="{E6C3C297-C2D0-4E8A-869A-039387FC9D73}" destId="{EAFD8AE2-6C4B-47D3-8108-7A3E539662BC}" srcOrd="0" destOrd="0" parTransId="{A47F8B35-4088-4303-80D6-9FA70490DDFA}" sibTransId="{ABE72967-6701-4430-A4CA-DD5BC8F2B5F5}"/>
    <dgm:cxn modelId="{C8515BE2-10E1-47FE-8EFC-EC5F767B1B91}" srcId="{2F11BD90-3713-4601-BA09-AC5AD4AE8C13}" destId="{1970BC00-0724-4FEF-A919-4C2BAED8B96D}" srcOrd="2" destOrd="0" parTransId="{ADA27EDB-F295-4937-907A-33AA83348D01}" sibTransId="{97408825-04D7-4207-B1D8-6C2983F32670}"/>
    <dgm:cxn modelId="{2A871714-B342-4543-B158-2EE4C5304E1E}" type="presOf" srcId="{9ACE2E5C-8396-41A1-8CBC-B396104B87EB}" destId="{2009CA47-544B-4A51-B722-95DF13E14064}" srcOrd="0" destOrd="0" presId="urn:microsoft.com/office/officeart/2005/8/layout/orgChart1"/>
    <dgm:cxn modelId="{5B2E8BD6-37A2-4100-8849-8AB90B60E653}" type="presOf" srcId="{34F42693-26FA-4862-8247-03F0E494A427}" destId="{0CF2EB0D-C4F5-4AF7-BF08-2632F4973494}" srcOrd="1" destOrd="0" presId="urn:microsoft.com/office/officeart/2005/8/layout/orgChart1"/>
    <dgm:cxn modelId="{CD3AE8A0-7967-4668-9F3F-B17BC93978EE}" srcId="{60C26BAD-B251-4AC1-998A-C85DC137B40A}" destId="{986F1CC2-1A19-419E-9E59-F4307B3A8699}" srcOrd="2" destOrd="0" parTransId="{E581909E-C634-4D45-B082-89A3A503C7BC}" sibTransId="{D1DD1744-39B5-4E73-BF5D-D491AE2E33D8}"/>
    <dgm:cxn modelId="{CD357724-34B1-4033-86D1-5E4E2B1EE507}" type="presOf" srcId="{B0B304D8-33F9-4A28-A429-6AC8EC1CD9D7}" destId="{455EF340-95B2-4468-A45E-F48BEA61C957}" srcOrd="1" destOrd="0" presId="urn:microsoft.com/office/officeart/2005/8/layout/orgChart1"/>
    <dgm:cxn modelId="{F13EBB79-1558-438B-80FB-29868A2996F5}" type="presOf" srcId="{EAFD8AE2-6C4B-47D3-8108-7A3E539662BC}" destId="{59F5CE95-70D9-4FCC-83DA-25251B744EA3}" srcOrd="0" destOrd="0" presId="urn:microsoft.com/office/officeart/2005/8/layout/orgChart1"/>
    <dgm:cxn modelId="{B7BE467F-5A15-4D5C-AF95-BD7D4990003B}" type="presOf" srcId="{43A77CF2-1A02-4EAF-B910-5EF9C7E14E98}" destId="{33D607A6-58E2-4B58-B628-347DB79EE4F4}" srcOrd="1" destOrd="0" presId="urn:microsoft.com/office/officeart/2005/8/layout/orgChart1"/>
    <dgm:cxn modelId="{FA09C9AC-40B6-4921-A703-FCB413BAE9FE}" type="presOf" srcId="{C3712357-0735-4337-874A-35EA1F4D2DE1}" destId="{96A7F669-D51C-43E3-8CD1-6A3FF8579FB9}" srcOrd="0" destOrd="0" presId="urn:microsoft.com/office/officeart/2005/8/layout/orgChart1"/>
    <dgm:cxn modelId="{2DFFADD4-6783-4E6F-8061-6B7B1D952C8B}" type="presOf" srcId="{2F11BD90-3713-4601-BA09-AC5AD4AE8C13}" destId="{A0EF537B-A1FE-40FA-84B5-5131D14DEE7F}" srcOrd="1" destOrd="0" presId="urn:microsoft.com/office/officeart/2005/8/layout/orgChart1"/>
    <dgm:cxn modelId="{0C6977CE-5658-4E81-A2BD-AF0CC9E3A88C}" type="presOf" srcId="{A2B273E7-A79F-4488-B76A-FF672488765E}" destId="{01F47105-0403-4D5D-9B31-4A6880C7BC28}" srcOrd="0" destOrd="0" presId="urn:microsoft.com/office/officeart/2005/8/layout/orgChart1"/>
    <dgm:cxn modelId="{9DF828EE-36CD-4A8D-90D6-8E1EC5323DB4}" srcId="{2F11BD90-3713-4601-BA09-AC5AD4AE8C13}" destId="{E9CD17B0-60E0-43DE-B8B1-F90440D1176D}" srcOrd="1" destOrd="0" parTransId="{6B14BAA1-46F5-418D-8B79-AA94B41DCFA8}" sibTransId="{A5CF7772-E0DC-4D77-B814-A980E804F75D}"/>
    <dgm:cxn modelId="{9F867357-3B8C-4AD5-944F-9C11815F9FA8}" type="presOf" srcId="{095C5FEE-E3DA-4077-8DB2-E7E11F1468DD}" destId="{02D3C29C-0C77-40EB-AAB5-F1C02F33DD39}" srcOrd="0" destOrd="0" presId="urn:microsoft.com/office/officeart/2005/8/layout/orgChart1"/>
    <dgm:cxn modelId="{84469D25-F680-4256-9E76-4226D4021F33}" srcId="{E6C3C297-C2D0-4E8A-869A-039387FC9D73}" destId="{095C5FEE-E3DA-4077-8DB2-E7E11F1468DD}" srcOrd="1" destOrd="0" parTransId="{C477D72A-975F-4006-846D-C5BA58E6822F}" sibTransId="{643A9428-D286-4320-884B-E9E12C6BFE1C}"/>
    <dgm:cxn modelId="{6AF4463E-EBFE-408B-B6DD-C7ECD47994B9}" type="presOf" srcId="{986F1CC2-1A19-419E-9E59-F4307B3A8699}" destId="{2DCCD0ED-C1CC-4C64-8F45-1769E5192B4E}" srcOrd="1" destOrd="0" presId="urn:microsoft.com/office/officeart/2005/8/layout/orgChart1"/>
    <dgm:cxn modelId="{9D20C3B3-C785-4B56-86F0-B4A1D97A2627}" type="presOf" srcId="{F9DF62AD-C996-43B6-9276-753FBEC32E6C}" destId="{EFA69E1C-C40E-4898-9037-7D3F61731C01}" srcOrd="1" destOrd="0" presId="urn:microsoft.com/office/officeart/2005/8/layout/orgChart1"/>
    <dgm:cxn modelId="{A73AED36-A35B-45E2-BAD6-A6CE16528AF3}" srcId="{21C6DDA8-15A0-4D66-B7D4-8EA8B7DAFF1B}" destId="{CCF569C1-C2B9-4737-8010-C3B71C2DA703}" srcOrd="1" destOrd="0" parTransId="{4D1640E4-AA33-436C-8C1E-94A4AED87B7F}" sibTransId="{5AD560E7-441B-4B32-8487-820FD864EC22}"/>
    <dgm:cxn modelId="{654FD0C4-3E18-4EA8-B9A6-3E957B3FC2C3}" srcId="{21C6DDA8-15A0-4D66-B7D4-8EA8B7DAFF1B}" destId="{23D4779D-1A49-4E0A-A968-3D4589E6F586}" srcOrd="0" destOrd="0" parTransId="{5BE08AD3-C9E0-47A4-B089-D8C97A3B5885}" sibTransId="{B95B071F-6343-422B-A716-EC497D279766}"/>
    <dgm:cxn modelId="{F9DEF1C0-CFC8-4E67-A74C-CD60AA0A3617}" type="presOf" srcId="{43A77CF2-1A02-4EAF-B910-5EF9C7E14E98}" destId="{D732F639-5C58-4FBE-972D-700339A5FE87}" srcOrd="0" destOrd="0" presId="urn:microsoft.com/office/officeart/2005/8/layout/orgChart1"/>
    <dgm:cxn modelId="{116F8D21-7F4B-4C33-9E2C-03E2FE56ECE7}" type="presOf" srcId="{ADA27EDB-F295-4937-907A-33AA83348D01}" destId="{54EAA4A7-7ED4-4FCA-9542-FB94F18D8338}" srcOrd="0" destOrd="0" presId="urn:microsoft.com/office/officeart/2005/8/layout/orgChart1"/>
    <dgm:cxn modelId="{1906B776-6387-4E9E-B7BC-3CD89D340039}" srcId="{986F1CC2-1A19-419E-9E59-F4307B3A8699}" destId="{2F11BD90-3713-4601-BA09-AC5AD4AE8C13}" srcOrd="1" destOrd="0" parTransId="{EC0D38F0-A6DF-47E6-917C-4D7AA1252DDF}" sibTransId="{29A8B70E-F478-414F-A069-1E6E28DFCC5C}"/>
    <dgm:cxn modelId="{2DAC3EC8-2A13-4C6D-8805-53E60EA76535}" srcId="{E6C3C297-C2D0-4E8A-869A-039387FC9D73}" destId="{F9DF62AD-C996-43B6-9276-753FBEC32E6C}" srcOrd="3" destOrd="0" parTransId="{8B48ACA8-A4F0-4870-8E02-6C666E98F93C}" sibTransId="{17CEF070-C50F-428F-A74A-F90DD206AF6C}"/>
    <dgm:cxn modelId="{2DD2BB94-4CDF-4DDE-A389-451CFD471C43}" srcId="{60C26BAD-B251-4AC1-998A-C85DC137B40A}" destId="{63796EE5-6618-48A4-9F3C-7F11243A254C}" srcOrd="1" destOrd="0" parTransId="{803B4B1B-A3CB-47A5-BDA3-0DF8A56E45F9}" sibTransId="{7B3D99B3-E2E8-4725-BCEE-1450FB106CD3}"/>
    <dgm:cxn modelId="{14CBD022-C9E0-4A61-BD6E-E17D1D186F0C}" type="presOf" srcId="{C99B33DB-9EB5-47A0-92C2-DF175846FADD}" destId="{01B19135-428A-4439-8498-9747E980E659}" srcOrd="0" destOrd="0" presId="urn:microsoft.com/office/officeart/2005/8/layout/orgChart1"/>
    <dgm:cxn modelId="{FBCA69F4-D6BE-40D4-936C-D80A5209F24D}" type="presOf" srcId="{5BE08AD3-C9E0-47A4-B089-D8C97A3B5885}" destId="{ECEA1062-4860-4FE4-BEFD-B7DB18748469}" srcOrd="0" destOrd="0" presId="urn:microsoft.com/office/officeart/2005/8/layout/orgChart1"/>
    <dgm:cxn modelId="{283A2027-FBFA-45D3-9C08-216E24ED6B86}" type="presOf" srcId="{94D24866-ACB6-400E-AD0A-7103BD359FC7}" destId="{3442EEEE-C460-4513-B666-1514598F0D72}" srcOrd="0" destOrd="0" presId="urn:microsoft.com/office/officeart/2005/8/layout/orgChart1"/>
    <dgm:cxn modelId="{C7E8E6FD-FFEC-41E3-BE9D-6306E5F4A53B}" type="presOf" srcId="{E68C8522-A472-41B0-BB86-649D9031D915}" destId="{5352A507-8566-4C44-A900-15D236A9F29B}" srcOrd="0" destOrd="0" presId="urn:microsoft.com/office/officeart/2005/8/layout/orgChart1"/>
    <dgm:cxn modelId="{8231F5D2-5F48-4588-B018-6425AE51BC29}" type="presOf" srcId="{E68C8522-A472-41B0-BB86-649D9031D915}" destId="{20FE77D6-8B0B-4538-B23D-C7335C68495C}" srcOrd="1" destOrd="0" presId="urn:microsoft.com/office/officeart/2005/8/layout/orgChart1"/>
    <dgm:cxn modelId="{FEA1CAB0-A9B5-4620-9FC8-762BE47447F9}" type="presOf" srcId="{63796EE5-6618-48A4-9F3C-7F11243A254C}" destId="{85DADAC5-CE7D-42D2-A954-DB498DC6B938}" srcOrd="0" destOrd="0" presId="urn:microsoft.com/office/officeart/2005/8/layout/orgChart1"/>
    <dgm:cxn modelId="{FA415190-196B-4C33-B307-EC4ED7D3444F}" srcId="{2F11BD90-3713-4601-BA09-AC5AD4AE8C13}" destId="{EE968F23-0A6C-45EE-B950-6E0C544B99F3}" srcOrd="0" destOrd="0" parTransId="{A2B273E7-A79F-4488-B76A-FF672488765E}" sibTransId="{6EA62B20-9C2A-4EB6-85A6-B039C5A9B549}"/>
    <dgm:cxn modelId="{9901466A-F132-4DC1-8FF6-5023F604D049}" type="presOf" srcId="{60C26BAD-B251-4AC1-998A-C85DC137B40A}" destId="{2C5F62F4-D45B-4C00-A63C-F69E22CA0A65}" srcOrd="1" destOrd="0" presId="urn:microsoft.com/office/officeart/2005/8/layout/orgChart1"/>
    <dgm:cxn modelId="{699CF3CB-24A9-49DF-B4F1-F04EA4EDE04F}" type="presOf" srcId="{C477D72A-975F-4006-846D-C5BA58E6822F}" destId="{0C1C7832-C4CA-4ACD-8B13-E8F054705DE9}" srcOrd="0" destOrd="0" presId="urn:microsoft.com/office/officeart/2005/8/layout/orgChart1"/>
    <dgm:cxn modelId="{EAE95B78-ED6A-47CE-A9F4-CBAE78AEBDAB}" srcId="{60C26BAD-B251-4AC1-998A-C85DC137B40A}" destId="{21C6DDA8-15A0-4D66-B7D4-8EA8B7DAFF1B}" srcOrd="3" destOrd="0" parTransId="{94D24866-ACB6-400E-AD0A-7103BD359FC7}" sibTransId="{B6431DC9-B9DA-4E6C-9BD6-D1685A6B10D6}"/>
    <dgm:cxn modelId="{FB060993-47F4-4050-8151-B9C24D873222}" srcId="{986F1CC2-1A19-419E-9E59-F4307B3A8699}" destId="{43A77CF2-1A02-4EAF-B910-5EF9C7E14E98}" srcOrd="0" destOrd="0" parTransId="{94D0F0E6-8452-4C83-88C0-2710BA584451}" sibTransId="{69D67BC5-8E46-4107-B041-821C74BDB8B8}"/>
    <dgm:cxn modelId="{5820892A-02D3-413E-95F3-13602BB0A627}" type="presOf" srcId="{B0B304D8-33F9-4A28-A429-6AC8EC1CD9D7}" destId="{59BC3EEA-5AE2-4AD2-A7DD-7D1A2BD80635}" srcOrd="0" destOrd="0" presId="urn:microsoft.com/office/officeart/2005/8/layout/orgChart1"/>
    <dgm:cxn modelId="{C5A2DE88-4372-4D58-A631-A882A3DBC0D0}" type="presOf" srcId="{803B4B1B-A3CB-47A5-BDA3-0DF8A56E45F9}" destId="{13EDD190-C2A0-4EF3-A2BD-92126AFCF574}" srcOrd="0" destOrd="0" presId="urn:microsoft.com/office/officeart/2005/8/layout/orgChart1"/>
    <dgm:cxn modelId="{E3549990-F16A-4469-912F-0F2AD80FD412}" type="presOf" srcId="{C821D7E1-2F00-4360-8BA6-62CC4604CA19}" destId="{7498C269-7D52-4F2D-BA7A-7910517BD065}" srcOrd="0" destOrd="0" presId="urn:microsoft.com/office/officeart/2005/8/layout/orgChart1"/>
    <dgm:cxn modelId="{1E295FFE-0C75-44C2-846D-B97E106A39A6}" type="presOf" srcId="{A47F8B35-4088-4303-80D6-9FA70490DDFA}" destId="{88C53CE2-BE62-4665-B1C2-E43DF4566EE5}" srcOrd="0" destOrd="0" presId="urn:microsoft.com/office/officeart/2005/8/layout/orgChart1"/>
    <dgm:cxn modelId="{78FF144A-3747-4E47-A81C-DD9939B7A670}" type="presOf" srcId="{2F11BD90-3713-4601-BA09-AC5AD4AE8C13}" destId="{884A401B-9EF4-4FE9-BD48-2077596DBFE2}" srcOrd="0" destOrd="0" presId="urn:microsoft.com/office/officeart/2005/8/layout/orgChart1"/>
    <dgm:cxn modelId="{550DB2DD-45A7-4B5C-A7A0-81D3B9B54830}" type="presOf" srcId="{E6C3C297-C2D0-4E8A-869A-039387FC9D73}" destId="{B8E8B9F4-DF3E-4C94-907D-DF648B6E6418}" srcOrd="0" destOrd="0" presId="urn:microsoft.com/office/officeart/2005/8/layout/orgChart1"/>
    <dgm:cxn modelId="{A50AFEF8-370E-4773-A95B-D2FD1934DD64}" srcId="{63796EE5-6618-48A4-9F3C-7F11243A254C}" destId="{E68C8522-A472-41B0-BB86-649D9031D915}" srcOrd="3" destOrd="0" parTransId="{C821D7E1-2F00-4360-8BA6-62CC4604CA19}" sibTransId="{9FED82F9-E13F-4F78-95E5-14F839434BC2}"/>
    <dgm:cxn modelId="{23786B02-DEBC-4B31-B75F-D9D1BE85E163}" type="presOf" srcId="{60C26BAD-B251-4AC1-998A-C85DC137B40A}" destId="{C3FFBC76-DF71-448A-8555-0ED466629989}" srcOrd="0" destOrd="0" presId="urn:microsoft.com/office/officeart/2005/8/layout/orgChart1"/>
    <dgm:cxn modelId="{5FC587B7-02EB-4C31-8FFD-C62EF2B2B2E5}" type="presOf" srcId="{1970BC00-0724-4FEF-A919-4C2BAED8B96D}" destId="{AEA75D7C-E09C-43BE-BD1A-9E5C646D4D4C}" srcOrd="1" destOrd="0" presId="urn:microsoft.com/office/officeart/2005/8/layout/orgChart1"/>
    <dgm:cxn modelId="{1549303F-3D68-4400-BF02-779077DFE1F6}" type="presOf" srcId="{CCF569C1-C2B9-4737-8010-C3B71C2DA703}" destId="{5C756A68-FE86-49EE-8F11-1B11EA8E90CF}" srcOrd="0" destOrd="0" presId="urn:microsoft.com/office/officeart/2005/8/layout/orgChart1"/>
    <dgm:cxn modelId="{90108D7E-7B4C-4D00-9B92-88277B6844CD}" type="presOf" srcId="{EAFD8AE2-6C4B-47D3-8108-7A3E539662BC}" destId="{07E98AE2-63EF-4F54-ADCE-0C96C983F769}" srcOrd="1" destOrd="0" presId="urn:microsoft.com/office/officeart/2005/8/layout/orgChart1"/>
    <dgm:cxn modelId="{98C5855C-FBA7-4FFE-8351-1C6B8177BA36}" type="presOf" srcId="{6B14BAA1-46F5-418D-8B79-AA94B41DCFA8}" destId="{B727C700-07C2-4256-81A2-CF8870D7B4BE}" srcOrd="0" destOrd="0" presId="urn:microsoft.com/office/officeart/2005/8/layout/orgChart1"/>
    <dgm:cxn modelId="{F57EAC97-B1FF-4CE0-9673-99B48D3251A2}" type="presOf" srcId="{21C6DDA8-15A0-4D66-B7D4-8EA8B7DAFF1B}" destId="{9078391B-E6ED-48B7-99EE-896A33293B83}" srcOrd="0" destOrd="0" presId="urn:microsoft.com/office/officeart/2005/8/layout/orgChart1"/>
    <dgm:cxn modelId="{A2839B08-F209-4B3C-9615-6941A16C82B3}" type="presOf" srcId="{300CAEDD-E5E1-464F-8F56-909BDC469698}" destId="{C6017146-59D2-4367-9E37-60DD5C51E7DC}" srcOrd="0" destOrd="0" presId="urn:microsoft.com/office/officeart/2005/8/layout/orgChart1"/>
    <dgm:cxn modelId="{66D97267-8395-473F-8983-A98379A7A0EC}" type="presOf" srcId="{F9DF62AD-C996-43B6-9276-753FBEC32E6C}" destId="{98EA8B24-01E7-49D0-A053-8C0C1882E78E}" srcOrd="0" destOrd="0" presId="urn:microsoft.com/office/officeart/2005/8/layout/orgChart1"/>
    <dgm:cxn modelId="{A57E40AD-6E23-4C3E-A6FA-E423252F9ADC}" srcId="{DEBD1F72-15DF-4D3B-BF14-48CF61470C41}" destId="{60C26BAD-B251-4AC1-998A-C85DC137B40A}" srcOrd="0" destOrd="0" parTransId="{760C85BE-5FA0-4BE0-AE61-C83844A38645}" sibTransId="{CF7BAF02-CF92-4480-A251-122A3070E56E}"/>
    <dgm:cxn modelId="{21BE16E8-F26D-4C3A-9C46-17EE8692E783}" type="presOf" srcId="{1970BC00-0724-4FEF-A919-4C2BAED8B96D}" destId="{E9BE04A2-9401-44A8-905B-98DE1A7729AB}" srcOrd="0" destOrd="0" presId="urn:microsoft.com/office/officeart/2005/8/layout/orgChart1"/>
    <dgm:cxn modelId="{C4BBA7BD-04F2-4A3B-B750-3615409CAC24}" type="presOf" srcId="{986F1CC2-1A19-419E-9E59-F4307B3A8699}" destId="{61EA92AF-548A-48D1-A4F0-9B68C00E2055}" srcOrd="0" destOrd="0" presId="urn:microsoft.com/office/officeart/2005/8/layout/orgChart1"/>
    <dgm:cxn modelId="{FCD852E1-F321-443F-B2F4-FF2ED4D26F90}" srcId="{63796EE5-6618-48A4-9F3C-7F11243A254C}" destId="{0E9BBEE2-A84E-45F9-BA37-4E56442509CF}" srcOrd="0" destOrd="0" parTransId="{C3712357-0735-4337-874A-35EA1F4D2DE1}" sibTransId="{87B4CD11-E3CD-402B-B69C-76FCCDBD2023}"/>
    <dgm:cxn modelId="{75E564DF-34D4-4CDE-8DE6-46AFABF41755}" srcId="{63796EE5-6618-48A4-9F3C-7F11243A254C}" destId="{63A7BBD6-EBFA-4F26-A913-5A40AFC2EA5C}" srcOrd="1" destOrd="0" parTransId="{300CAEDD-E5E1-464F-8F56-909BDC469698}" sibTransId="{4185F9FA-A5A1-4632-BC7F-F486DC7E2EDD}"/>
    <dgm:cxn modelId="{CF996841-F8C9-4321-8B8A-C9340DB260F9}" type="presOf" srcId="{EE968F23-0A6C-45EE-B950-6E0C544B99F3}" destId="{87751C93-C5A2-4395-B579-80C3D531CDDF}" srcOrd="0" destOrd="0" presId="urn:microsoft.com/office/officeart/2005/8/layout/orgChart1"/>
    <dgm:cxn modelId="{3F489B55-3ECB-4067-8785-A8FB1C81EBA0}" type="presOf" srcId="{63A7BBD6-EBFA-4F26-A913-5A40AFC2EA5C}" destId="{1598333A-9D91-4123-B346-523CD7287134}" srcOrd="1" destOrd="0" presId="urn:microsoft.com/office/officeart/2005/8/layout/orgChart1"/>
    <dgm:cxn modelId="{86302BBD-BB1C-4A62-B4FF-CB21CD7642D8}" type="presParOf" srcId="{C573085E-2FB2-4C04-B133-4C70905B6FE2}" destId="{5EA4598A-0546-4B71-BD25-6D9321507870}" srcOrd="0" destOrd="0" presId="urn:microsoft.com/office/officeart/2005/8/layout/orgChart1"/>
    <dgm:cxn modelId="{851BEB9D-9614-4E5B-B6A9-582DFE2FAF90}" type="presParOf" srcId="{5EA4598A-0546-4B71-BD25-6D9321507870}" destId="{D93B2CA7-89E2-4D7A-B990-C6A91B116595}" srcOrd="0" destOrd="0" presId="urn:microsoft.com/office/officeart/2005/8/layout/orgChart1"/>
    <dgm:cxn modelId="{BE1B7F18-DE82-459F-9993-15503A5967A4}" type="presParOf" srcId="{D93B2CA7-89E2-4D7A-B990-C6A91B116595}" destId="{C3FFBC76-DF71-448A-8555-0ED466629989}" srcOrd="0" destOrd="0" presId="urn:microsoft.com/office/officeart/2005/8/layout/orgChart1"/>
    <dgm:cxn modelId="{4FC981CD-710C-4DA6-9BCE-54D49737648A}" type="presParOf" srcId="{D93B2CA7-89E2-4D7A-B990-C6A91B116595}" destId="{2C5F62F4-D45B-4C00-A63C-F69E22CA0A65}" srcOrd="1" destOrd="0" presId="urn:microsoft.com/office/officeart/2005/8/layout/orgChart1"/>
    <dgm:cxn modelId="{007B7BAC-03B6-449D-97C7-CC89556A0CB6}" type="presParOf" srcId="{5EA4598A-0546-4B71-BD25-6D9321507870}" destId="{6CFB9311-9816-4E19-A2C1-3619924CDF46}" srcOrd="1" destOrd="0" presId="urn:microsoft.com/office/officeart/2005/8/layout/orgChart1"/>
    <dgm:cxn modelId="{310634BA-DDFD-48E4-A05F-1331BDF97F2E}" type="presParOf" srcId="{6CFB9311-9816-4E19-A2C1-3619924CDF46}" destId="{2009CA47-544B-4A51-B722-95DF13E14064}" srcOrd="0" destOrd="0" presId="urn:microsoft.com/office/officeart/2005/8/layout/orgChart1"/>
    <dgm:cxn modelId="{13D44319-70A2-4E6E-9BB4-AD589A752B2F}" type="presParOf" srcId="{6CFB9311-9816-4E19-A2C1-3619924CDF46}" destId="{359195E5-CE51-4FF3-95FD-F195C614D9C5}" srcOrd="1" destOrd="0" presId="urn:microsoft.com/office/officeart/2005/8/layout/orgChart1"/>
    <dgm:cxn modelId="{184970E7-7359-488E-8F86-DB88CCB27C5A}" type="presParOf" srcId="{359195E5-CE51-4FF3-95FD-F195C614D9C5}" destId="{8E29169D-82C9-4FE9-9BD7-B6B42F08527B}" srcOrd="0" destOrd="0" presId="urn:microsoft.com/office/officeart/2005/8/layout/orgChart1"/>
    <dgm:cxn modelId="{06C18677-616A-42B2-AE91-85111809FF8C}" type="presParOf" srcId="{8E29169D-82C9-4FE9-9BD7-B6B42F08527B}" destId="{B8E8B9F4-DF3E-4C94-907D-DF648B6E6418}" srcOrd="0" destOrd="0" presId="urn:microsoft.com/office/officeart/2005/8/layout/orgChart1"/>
    <dgm:cxn modelId="{FE50D632-4659-445A-A597-D91372489871}" type="presParOf" srcId="{8E29169D-82C9-4FE9-9BD7-B6B42F08527B}" destId="{102B2C30-9394-4EDC-B0D8-8CB074C4548A}" srcOrd="1" destOrd="0" presId="urn:microsoft.com/office/officeart/2005/8/layout/orgChart1"/>
    <dgm:cxn modelId="{F2C7B66D-6C9C-46E6-9C25-C8712E1C13A8}" type="presParOf" srcId="{359195E5-CE51-4FF3-95FD-F195C614D9C5}" destId="{92EFC86E-3941-4599-AAB2-E087A7C48B88}" srcOrd="1" destOrd="0" presId="urn:microsoft.com/office/officeart/2005/8/layout/orgChart1"/>
    <dgm:cxn modelId="{84BDDD4A-E487-4556-AF0C-2FB60AB25147}" type="presParOf" srcId="{92EFC86E-3941-4599-AAB2-E087A7C48B88}" destId="{88C53CE2-BE62-4665-B1C2-E43DF4566EE5}" srcOrd="0" destOrd="0" presId="urn:microsoft.com/office/officeart/2005/8/layout/orgChart1"/>
    <dgm:cxn modelId="{C7D6D393-0A5D-4B8A-AF75-5F23EC35A7A7}" type="presParOf" srcId="{92EFC86E-3941-4599-AAB2-E087A7C48B88}" destId="{8CBF6D86-E729-45A4-9459-9D52D301A7D3}" srcOrd="1" destOrd="0" presId="urn:microsoft.com/office/officeart/2005/8/layout/orgChart1"/>
    <dgm:cxn modelId="{3E4463D5-2CAE-419F-8A54-95F4974988D4}" type="presParOf" srcId="{8CBF6D86-E729-45A4-9459-9D52D301A7D3}" destId="{11BB0D3C-E961-407D-853F-2835B95A9B0C}" srcOrd="0" destOrd="0" presId="urn:microsoft.com/office/officeart/2005/8/layout/orgChart1"/>
    <dgm:cxn modelId="{8ACFA768-E3C0-4341-8205-503DC35835E2}" type="presParOf" srcId="{11BB0D3C-E961-407D-853F-2835B95A9B0C}" destId="{59F5CE95-70D9-4FCC-83DA-25251B744EA3}" srcOrd="0" destOrd="0" presId="urn:microsoft.com/office/officeart/2005/8/layout/orgChart1"/>
    <dgm:cxn modelId="{3F8A9789-5A05-462C-BD5D-991F655AFAC1}" type="presParOf" srcId="{11BB0D3C-E961-407D-853F-2835B95A9B0C}" destId="{07E98AE2-63EF-4F54-ADCE-0C96C983F769}" srcOrd="1" destOrd="0" presId="urn:microsoft.com/office/officeart/2005/8/layout/orgChart1"/>
    <dgm:cxn modelId="{71B954FF-09AD-478D-A7D5-0E31B04038AE}" type="presParOf" srcId="{8CBF6D86-E729-45A4-9459-9D52D301A7D3}" destId="{C6DFFC14-4B9C-43BD-AA33-12C4FEE5043C}" srcOrd="1" destOrd="0" presId="urn:microsoft.com/office/officeart/2005/8/layout/orgChart1"/>
    <dgm:cxn modelId="{B3FC5D2B-9146-4741-901A-19368171D9C8}" type="presParOf" srcId="{8CBF6D86-E729-45A4-9459-9D52D301A7D3}" destId="{725E1D43-0C0A-4867-902C-A55311648FDB}" srcOrd="2" destOrd="0" presId="urn:microsoft.com/office/officeart/2005/8/layout/orgChart1"/>
    <dgm:cxn modelId="{1EE45403-5FD7-443E-B7F3-374964C35E22}" type="presParOf" srcId="{92EFC86E-3941-4599-AAB2-E087A7C48B88}" destId="{0C1C7832-C4CA-4ACD-8B13-E8F054705DE9}" srcOrd="2" destOrd="0" presId="urn:microsoft.com/office/officeart/2005/8/layout/orgChart1"/>
    <dgm:cxn modelId="{DA63C74C-20BC-4A3F-BB67-F34BD4F646E3}" type="presParOf" srcId="{92EFC86E-3941-4599-AAB2-E087A7C48B88}" destId="{A68BD89D-05AE-4749-9E8E-6CC00A9DD329}" srcOrd="3" destOrd="0" presId="urn:microsoft.com/office/officeart/2005/8/layout/orgChart1"/>
    <dgm:cxn modelId="{857DD1BF-A479-4639-A48F-729CB888EBE4}" type="presParOf" srcId="{A68BD89D-05AE-4749-9E8E-6CC00A9DD329}" destId="{51EBB91D-9FF0-4A74-89CC-0471B48277F9}" srcOrd="0" destOrd="0" presId="urn:microsoft.com/office/officeart/2005/8/layout/orgChart1"/>
    <dgm:cxn modelId="{11AC2697-1EAA-4A80-9DA3-69BA1D40169D}" type="presParOf" srcId="{51EBB91D-9FF0-4A74-89CC-0471B48277F9}" destId="{02D3C29C-0C77-40EB-AAB5-F1C02F33DD39}" srcOrd="0" destOrd="0" presId="urn:microsoft.com/office/officeart/2005/8/layout/orgChart1"/>
    <dgm:cxn modelId="{51562DB7-3CEA-46E9-ADC4-A5164D11F620}" type="presParOf" srcId="{51EBB91D-9FF0-4A74-89CC-0471B48277F9}" destId="{D61C871E-C54D-4D38-977F-EC0B8EF14FB7}" srcOrd="1" destOrd="0" presId="urn:microsoft.com/office/officeart/2005/8/layout/orgChart1"/>
    <dgm:cxn modelId="{E8F49956-3E7F-460D-8805-5771A15C9096}" type="presParOf" srcId="{A68BD89D-05AE-4749-9E8E-6CC00A9DD329}" destId="{22802A30-62D1-4D99-911E-F6E47A60FD5E}" srcOrd="1" destOrd="0" presId="urn:microsoft.com/office/officeart/2005/8/layout/orgChart1"/>
    <dgm:cxn modelId="{3BAB3AB9-3A0A-413A-81D8-04CD1096B2BB}" type="presParOf" srcId="{A68BD89D-05AE-4749-9E8E-6CC00A9DD329}" destId="{C424DE2F-8977-4608-A50F-917CD3351D3A}" srcOrd="2" destOrd="0" presId="urn:microsoft.com/office/officeart/2005/8/layout/orgChart1"/>
    <dgm:cxn modelId="{A8C98A5F-D277-43BF-9A9F-1347B3DA3F18}" type="presParOf" srcId="{92EFC86E-3941-4599-AAB2-E087A7C48B88}" destId="{5DD3FEA7-B90A-4990-B5B9-326D29CFF98F}" srcOrd="4" destOrd="0" presId="urn:microsoft.com/office/officeart/2005/8/layout/orgChart1"/>
    <dgm:cxn modelId="{C126F4D4-4552-4735-8404-6CB5A75F32FA}" type="presParOf" srcId="{92EFC86E-3941-4599-AAB2-E087A7C48B88}" destId="{DFC149C1-B3AE-4E29-9D30-406A73B8373A}" srcOrd="5" destOrd="0" presId="urn:microsoft.com/office/officeart/2005/8/layout/orgChart1"/>
    <dgm:cxn modelId="{398B4946-37AD-4621-BA35-C0B6BA45B856}" type="presParOf" srcId="{DFC149C1-B3AE-4E29-9D30-406A73B8373A}" destId="{1CB064CE-9E47-427F-B09C-2576D16CC178}" srcOrd="0" destOrd="0" presId="urn:microsoft.com/office/officeart/2005/8/layout/orgChart1"/>
    <dgm:cxn modelId="{D25E3551-C43E-4ED7-95B1-15557A24B000}" type="presParOf" srcId="{1CB064CE-9E47-427F-B09C-2576D16CC178}" destId="{59BC3EEA-5AE2-4AD2-A7DD-7D1A2BD80635}" srcOrd="0" destOrd="0" presId="urn:microsoft.com/office/officeart/2005/8/layout/orgChart1"/>
    <dgm:cxn modelId="{574CE3C6-8122-46A2-A159-080150EF0C65}" type="presParOf" srcId="{1CB064CE-9E47-427F-B09C-2576D16CC178}" destId="{455EF340-95B2-4468-A45E-F48BEA61C957}" srcOrd="1" destOrd="0" presId="urn:microsoft.com/office/officeart/2005/8/layout/orgChart1"/>
    <dgm:cxn modelId="{76AF6BB0-4213-4C1F-8035-64B6CFEC5779}" type="presParOf" srcId="{DFC149C1-B3AE-4E29-9D30-406A73B8373A}" destId="{F5226FEE-EE1F-464A-A2C2-4B888A1A9048}" srcOrd="1" destOrd="0" presId="urn:microsoft.com/office/officeart/2005/8/layout/orgChart1"/>
    <dgm:cxn modelId="{F3D61157-58EA-4EC6-A800-B96B65CD9B59}" type="presParOf" srcId="{DFC149C1-B3AE-4E29-9D30-406A73B8373A}" destId="{90205BEF-A220-407F-ACAF-7E22F794CA1A}" srcOrd="2" destOrd="0" presId="urn:microsoft.com/office/officeart/2005/8/layout/orgChart1"/>
    <dgm:cxn modelId="{C87C30F3-4F89-41E2-BC66-F6690963056B}" type="presParOf" srcId="{92EFC86E-3941-4599-AAB2-E087A7C48B88}" destId="{6D4A16D4-5C1A-41B8-AEA8-79E4273D6611}" srcOrd="6" destOrd="0" presId="urn:microsoft.com/office/officeart/2005/8/layout/orgChart1"/>
    <dgm:cxn modelId="{56B1E4AB-144A-4856-9B0E-83226B7CB423}" type="presParOf" srcId="{92EFC86E-3941-4599-AAB2-E087A7C48B88}" destId="{8CF1FE17-6C3D-4EEF-B8C0-F0063C3CA1BF}" srcOrd="7" destOrd="0" presId="urn:microsoft.com/office/officeart/2005/8/layout/orgChart1"/>
    <dgm:cxn modelId="{8BF35CE5-BFDD-433D-811D-FF3582FB0123}" type="presParOf" srcId="{8CF1FE17-6C3D-4EEF-B8C0-F0063C3CA1BF}" destId="{4197F351-AD55-4DEF-B1A2-C4CE5E71F0DF}" srcOrd="0" destOrd="0" presId="urn:microsoft.com/office/officeart/2005/8/layout/orgChart1"/>
    <dgm:cxn modelId="{871FF581-5DE9-4A49-B2C5-028E8BA1F598}" type="presParOf" srcId="{4197F351-AD55-4DEF-B1A2-C4CE5E71F0DF}" destId="{98EA8B24-01E7-49D0-A053-8C0C1882E78E}" srcOrd="0" destOrd="0" presId="urn:microsoft.com/office/officeart/2005/8/layout/orgChart1"/>
    <dgm:cxn modelId="{422B52F2-3179-485E-B13C-686A1792896B}" type="presParOf" srcId="{4197F351-AD55-4DEF-B1A2-C4CE5E71F0DF}" destId="{EFA69E1C-C40E-4898-9037-7D3F61731C01}" srcOrd="1" destOrd="0" presId="urn:microsoft.com/office/officeart/2005/8/layout/orgChart1"/>
    <dgm:cxn modelId="{1787221F-BC57-4B17-9676-74D1F65519C7}" type="presParOf" srcId="{8CF1FE17-6C3D-4EEF-B8C0-F0063C3CA1BF}" destId="{FC9D6636-5849-415F-8AD2-BDAAB326C0A4}" srcOrd="1" destOrd="0" presId="urn:microsoft.com/office/officeart/2005/8/layout/orgChart1"/>
    <dgm:cxn modelId="{92342132-1101-4841-8507-73E937AE4FF3}" type="presParOf" srcId="{8CF1FE17-6C3D-4EEF-B8C0-F0063C3CA1BF}" destId="{258137E9-9A0D-494E-A9AD-7101414D4594}" srcOrd="2" destOrd="0" presId="urn:microsoft.com/office/officeart/2005/8/layout/orgChart1"/>
    <dgm:cxn modelId="{BBA4270C-CCD1-4197-B110-551465E2225E}" type="presParOf" srcId="{359195E5-CE51-4FF3-95FD-F195C614D9C5}" destId="{838087F7-3C4F-475B-89DA-AA0E46C00171}" srcOrd="2" destOrd="0" presId="urn:microsoft.com/office/officeart/2005/8/layout/orgChart1"/>
    <dgm:cxn modelId="{1ED9484A-B6BD-4956-ACE0-3D18A939AEA2}" type="presParOf" srcId="{6CFB9311-9816-4E19-A2C1-3619924CDF46}" destId="{13EDD190-C2A0-4EF3-A2BD-92126AFCF574}" srcOrd="2" destOrd="0" presId="urn:microsoft.com/office/officeart/2005/8/layout/orgChart1"/>
    <dgm:cxn modelId="{41294284-D959-439F-ADD6-18B147E535E7}" type="presParOf" srcId="{6CFB9311-9816-4E19-A2C1-3619924CDF46}" destId="{E51C07DC-0192-411A-9CA0-ECF79D05D064}" srcOrd="3" destOrd="0" presId="urn:microsoft.com/office/officeart/2005/8/layout/orgChart1"/>
    <dgm:cxn modelId="{D11E7DF5-920B-4378-AE40-C8EC90A191F3}" type="presParOf" srcId="{E51C07DC-0192-411A-9CA0-ECF79D05D064}" destId="{82C238AF-D82C-4088-ABD3-A5BFE377B14E}" srcOrd="0" destOrd="0" presId="urn:microsoft.com/office/officeart/2005/8/layout/orgChart1"/>
    <dgm:cxn modelId="{23F64447-C16A-409C-BD4E-B81ED03F321E}" type="presParOf" srcId="{82C238AF-D82C-4088-ABD3-A5BFE377B14E}" destId="{85DADAC5-CE7D-42D2-A954-DB498DC6B938}" srcOrd="0" destOrd="0" presId="urn:microsoft.com/office/officeart/2005/8/layout/orgChart1"/>
    <dgm:cxn modelId="{CE5BE442-1F87-4BC8-9A11-DD7CB3969708}" type="presParOf" srcId="{82C238AF-D82C-4088-ABD3-A5BFE377B14E}" destId="{462A6F1B-0F6E-4BE2-B2F1-838E9E572781}" srcOrd="1" destOrd="0" presId="urn:microsoft.com/office/officeart/2005/8/layout/orgChart1"/>
    <dgm:cxn modelId="{11BA3C76-F15B-4011-A155-51236587B393}" type="presParOf" srcId="{E51C07DC-0192-411A-9CA0-ECF79D05D064}" destId="{59057684-132D-4869-9AF5-1F153E35AFF3}" srcOrd="1" destOrd="0" presId="urn:microsoft.com/office/officeart/2005/8/layout/orgChart1"/>
    <dgm:cxn modelId="{DCBCEB89-CC69-4AA1-B6F1-A1D18C1BF853}" type="presParOf" srcId="{59057684-132D-4869-9AF5-1F153E35AFF3}" destId="{96A7F669-D51C-43E3-8CD1-6A3FF8579FB9}" srcOrd="0" destOrd="0" presId="urn:microsoft.com/office/officeart/2005/8/layout/orgChart1"/>
    <dgm:cxn modelId="{D55F4D5A-9232-4DCB-B448-E4100A7C41B6}" type="presParOf" srcId="{59057684-132D-4869-9AF5-1F153E35AFF3}" destId="{FBCC683B-1660-4ECF-824E-BD47FAC7B58A}" srcOrd="1" destOrd="0" presId="urn:microsoft.com/office/officeart/2005/8/layout/orgChart1"/>
    <dgm:cxn modelId="{74694409-2085-4320-B9BE-86190A886F52}" type="presParOf" srcId="{FBCC683B-1660-4ECF-824E-BD47FAC7B58A}" destId="{9A00EC75-9A51-4F3A-B81B-3184F7D9ACBB}" srcOrd="0" destOrd="0" presId="urn:microsoft.com/office/officeart/2005/8/layout/orgChart1"/>
    <dgm:cxn modelId="{1F1A1E31-9F3C-43D2-B51A-43A03E654C54}" type="presParOf" srcId="{9A00EC75-9A51-4F3A-B81B-3184F7D9ACBB}" destId="{3DBD4AE9-6005-46B8-9429-4E67B16A2BD8}" srcOrd="0" destOrd="0" presId="urn:microsoft.com/office/officeart/2005/8/layout/orgChart1"/>
    <dgm:cxn modelId="{F5DAFEF9-8152-4FC3-A775-85849F5F01FA}" type="presParOf" srcId="{9A00EC75-9A51-4F3A-B81B-3184F7D9ACBB}" destId="{30F5C85D-2DD9-44DD-B97F-9D78657BF2C6}" srcOrd="1" destOrd="0" presId="urn:microsoft.com/office/officeart/2005/8/layout/orgChart1"/>
    <dgm:cxn modelId="{2CD5782D-7DC2-4728-8B08-332AE3BBB96F}" type="presParOf" srcId="{FBCC683B-1660-4ECF-824E-BD47FAC7B58A}" destId="{3727A30A-48D6-48FA-8E92-D534A021A6C4}" srcOrd="1" destOrd="0" presId="urn:microsoft.com/office/officeart/2005/8/layout/orgChart1"/>
    <dgm:cxn modelId="{A253DA44-D736-4FAF-BFD8-E79286ACBDFB}" type="presParOf" srcId="{FBCC683B-1660-4ECF-824E-BD47FAC7B58A}" destId="{C49B41C3-40A6-4224-94FB-2461996E6110}" srcOrd="2" destOrd="0" presId="urn:microsoft.com/office/officeart/2005/8/layout/orgChart1"/>
    <dgm:cxn modelId="{8AC599F3-9D12-44CE-903F-6E6579E32DB7}" type="presParOf" srcId="{59057684-132D-4869-9AF5-1F153E35AFF3}" destId="{C6017146-59D2-4367-9E37-60DD5C51E7DC}" srcOrd="2" destOrd="0" presId="urn:microsoft.com/office/officeart/2005/8/layout/orgChart1"/>
    <dgm:cxn modelId="{73F232DD-F6FE-4CDB-8165-381FB525E642}" type="presParOf" srcId="{59057684-132D-4869-9AF5-1F153E35AFF3}" destId="{3149E4A5-FFAD-4B91-A00E-BE8BDD96FDAD}" srcOrd="3" destOrd="0" presId="urn:microsoft.com/office/officeart/2005/8/layout/orgChart1"/>
    <dgm:cxn modelId="{52CD1B69-C44D-41D7-83DD-EC2A2E687C75}" type="presParOf" srcId="{3149E4A5-FFAD-4B91-A00E-BE8BDD96FDAD}" destId="{72EF5681-9309-407A-9318-6154D3968090}" srcOrd="0" destOrd="0" presId="urn:microsoft.com/office/officeart/2005/8/layout/orgChart1"/>
    <dgm:cxn modelId="{86628D00-11F7-49CC-9571-559F87FFAB3C}" type="presParOf" srcId="{72EF5681-9309-407A-9318-6154D3968090}" destId="{8B2F6AB7-9F50-4F69-A82E-E6CE627F0BB4}" srcOrd="0" destOrd="0" presId="urn:microsoft.com/office/officeart/2005/8/layout/orgChart1"/>
    <dgm:cxn modelId="{C2F0D029-B70C-4FA0-84ED-B27504D50F3C}" type="presParOf" srcId="{72EF5681-9309-407A-9318-6154D3968090}" destId="{1598333A-9D91-4123-B346-523CD7287134}" srcOrd="1" destOrd="0" presId="urn:microsoft.com/office/officeart/2005/8/layout/orgChart1"/>
    <dgm:cxn modelId="{63B9594A-2A52-44B8-89F6-B98BF84E9895}" type="presParOf" srcId="{3149E4A5-FFAD-4B91-A00E-BE8BDD96FDAD}" destId="{62E940E7-4230-415C-91B9-548CDC201C75}" srcOrd="1" destOrd="0" presId="urn:microsoft.com/office/officeart/2005/8/layout/orgChart1"/>
    <dgm:cxn modelId="{662A90A4-2C0F-4FE6-BEDB-830A012E5520}" type="presParOf" srcId="{3149E4A5-FFAD-4B91-A00E-BE8BDD96FDAD}" destId="{F1227E6E-BEF6-4FC6-BD2B-CF1DA983944C}" srcOrd="2" destOrd="0" presId="urn:microsoft.com/office/officeart/2005/8/layout/orgChart1"/>
    <dgm:cxn modelId="{B96E3CB5-E464-477C-A65C-BA76A16588DE}" type="presParOf" srcId="{59057684-132D-4869-9AF5-1F153E35AFF3}" destId="{01B19135-428A-4439-8498-9747E980E659}" srcOrd="4" destOrd="0" presId="urn:microsoft.com/office/officeart/2005/8/layout/orgChart1"/>
    <dgm:cxn modelId="{6A96EF77-5CFE-407E-A61D-5C34985B9A32}" type="presParOf" srcId="{59057684-132D-4869-9AF5-1F153E35AFF3}" destId="{A4517E20-061E-408A-9BA0-E9B5AC38BD8B}" srcOrd="5" destOrd="0" presId="urn:microsoft.com/office/officeart/2005/8/layout/orgChart1"/>
    <dgm:cxn modelId="{F065E837-94E9-4EE1-B0D6-2F74C626582D}" type="presParOf" srcId="{A4517E20-061E-408A-9BA0-E9B5AC38BD8B}" destId="{28388A87-5366-48FD-9E38-D718ACE22E23}" srcOrd="0" destOrd="0" presId="urn:microsoft.com/office/officeart/2005/8/layout/orgChart1"/>
    <dgm:cxn modelId="{1AFFE2BA-0A8D-4D5B-ADCB-DB20E313A91F}" type="presParOf" srcId="{28388A87-5366-48FD-9E38-D718ACE22E23}" destId="{335476D2-2EB5-45BD-B7A7-58678C4A461E}" srcOrd="0" destOrd="0" presId="urn:microsoft.com/office/officeart/2005/8/layout/orgChart1"/>
    <dgm:cxn modelId="{D77B79AC-AB97-4CAF-969E-917CB8C1CA8B}" type="presParOf" srcId="{28388A87-5366-48FD-9E38-D718ACE22E23}" destId="{0CF2EB0D-C4F5-4AF7-BF08-2632F4973494}" srcOrd="1" destOrd="0" presId="urn:microsoft.com/office/officeart/2005/8/layout/orgChart1"/>
    <dgm:cxn modelId="{B0216003-FFE2-482D-AFF9-5B1BA6302DB6}" type="presParOf" srcId="{A4517E20-061E-408A-9BA0-E9B5AC38BD8B}" destId="{24921EA5-8D0B-4D6B-8637-8B64004A6C81}" srcOrd="1" destOrd="0" presId="urn:microsoft.com/office/officeart/2005/8/layout/orgChart1"/>
    <dgm:cxn modelId="{EB0165CF-D2FA-43AA-83C5-76F48B94279A}" type="presParOf" srcId="{A4517E20-061E-408A-9BA0-E9B5AC38BD8B}" destId="{C6613EB9-6386-4955-8D23-5647CE2829F0}" srcOrd="2" destOrd="0" presId="urn:microsoft.com/office/officeart/2005/8/layout/orgChart1"/>
    <dgm:cxn modelId="{BF133D7E-0A79-4610-B1FC-BE8844E4BE81}" type="presParOf" srcId="{59057684-132D-4869-9AF5-1F153E35AFF3}" destId="{7498C269-7D52-4F2D-BA7A-7910517BD065}" srcOrd="6" destOrd="0" presId="urn:microsoft.com/office/officeart/2005/8/layout/orgChart1"/>
    <dgm:cxn modelId="{1559F6F2-0F45-46AB-B353-A75A23B775F3}" type="presParOf" srcId="{59057684-132D-4869-9AF5-1F153E35AFF3}" destId="{B79C81B3-58D5-41C2-809D-13F5A9619E32}" srcOrd="7" destOrd="0" presId="urn:microsoft.com/office/officeart/2005/8/layout/orgChart1"/>
    <dgm:cxn modelId="{BFD2E227-2E08-49C3-BA5C-F904B53C6699}" type="presParOf" srcId="{B79C81B3-58D5-41C2-809D-13F5A9619E32}" destId="{92582499-CDE1-4983-AA91-2A72D85A3113}" srcOrd="0" destOrd="0" presId="urn:microsoft.com/office/officeart/2005/8/layout/orgChart1"/>
    <dgm:cxn modelId="{01827853-4CA2-4E4E-8CFB-AB883D5E534D}" type="presParOf" srcId="{92582499-CDE1-4983-AA91-2A72D85A3113}" destId="{5352A507-8566-4C44-A900-15D236A9F29B}" srcOrd="0" destOrd="0" presId="urn:microsoft.com/office/officeart/2005/8/layout/orgChart1"/>
    <dgm:cxn modelId="{42E30B59-7413-40D5-82EB-0240D7F8D219}" type="presParOf" srcId="{92582499-CDE1-4983-AA91-2A72D85A3113}" destId="{20FE77D6-8B0B-4538-B23D-C7335C68495C}" srcOrd="1" destOrd="0" presId="urn:microsoft.com/office/officeart/2005/8/layout/orgChart1"/>
    <dgm:cxn modelId="{270694B6-06FF-4D9C-9EAE-0183CEEE9970}" type="presParOf" srcId="{B79C81B3-58D5-41C2-809D-13F5A9619E32}" destId="{E4581D66-EC71-4570-B8CA-1C87C21893B7}" srcOrd="1" destOrd="0" presId="urn:microsoft.com/office/officeart/2005/8/layout/orgChart1"/>
    <dgm:cxn modelId="{C54ED28C-0DEB-4307-AC54-B91371A35932}" type="presParOf" srcId="{B79C81B3-58D5-41C2-809D-13F5A9619E32}" destId="{FB375406-B1E1-49BA-A06C-B673F515501B}" srcOrd="2" destOrd="0" presId="urn:microsoft.com/office/officeart/2005/8/layout/orgChart1"/>
    <dgm:cxn modelId="{3F1ADE64-74C2-451B-95EA-306C5C5842B4}" type="presParOf" srcId="{E51C07DC-0192-411A-9CA0-ECF79D05D064}" destId="{C209FAA8-0567-4874-B153-807D02FF5751}" srcOrd="2" destOrd="0" presId="urn:microsoft.com/office/officeart/2005/8/layout/orgChart1"/>
    <dgm:cxn modelId="{5D89F296-41F0-40D0-A030-DC4EDEB01528}" type="presParOf" srcId="{6CFB9311-9816-4E19-A2C1-3619924CDF46}" destId="{7E70CAB5-E0CB-450C-927E-2755478EB8F9}" srcOrd="4" destOrd="0" presId="urn:microsoft.com/office/officeart/2005/8/layout/orgChart1"/>
    <dgm:cxn modelId="{64F7C44E-6A85-4646-A590-0DF8F60B9293}" type="presParOf" srcId="{6CFB9311-9816-4E19-A2C1-3619924CDF46}" destId="{2AB72AB9-AEF4-460F-A402-36EBEE89753B}" srcOrd="5" destOrd="0" presId="urn:microsoft.com/office/officeart/2005/8/layout/orgChart1"/>
    <dgm:cxn modelId="{586B106F-7B20-462A-943A-32A45FDB9150}" type="presParOf" srcId="{2AB72AB9-AEF4-460F-A402-36EBEE89753B}" destId="{D701E619-6A71-4A6F-B59D-2C54767C6CA2}" srcOrd="0" destOrd="0" presId="urn:microsoft.com/office/officeart/2005/8/layout/orgChart1"/>
    <dgm:cxn modelId="{C1E389F5-F68A-4542-822D-2697342E38F3}" type="presParOf" srcId="{D701E619-6A71-4A6F-B59D-2C54767C6CA2}" destId="{61EA92AF-548A-48D1-A4F0-9B68C00E2055}" srcOrd="0" destOrd="0" presId="urn:microsoft.com/office/officeart/2005/8/layout/orgChart1"/>
    <dgm:cxn modelId="{08277838-EA56-4DFF-A247-2C3AE5ED9860}" type="presParOf" srcId="{D701E619-6A71-4A6F-B59D-2C54767C6CA2}" destId="{2DCCD0ED-C1CC-4C64-8F45-1769E5192B4E}" srcOrd="1" destOrd="0" presId="urn:microsoft.com/office/officeart/2005/8/layout/orgChart1"/>
    <dgm:cxn modelId="{3FBA0ED9-3194-46C2-B8C3-F0E9C9C8A684}" type="presParOf" srcId="{2AB72AB9-AEF4-460F-A402-36EBEE89753B}" destId="{D18741AF-5B85-40D8-95C7-82F93827C4B1}" srcOrd="1" destOrd="0" presId="urn:microsoft.com/office/officeart/2005/8/layout/orgChart1"/>
    <dgm:cxn modelId="{0F1473D6-FED5-49A9-B879-B47F6A479E8F}" type="presParOf" srcId="{D18741AF-5B85-40D8-95C7-82F93827C4B1}" destId="{5642F13A-7702-4234-810A-3343E455CB8F}" srcOrd="0" destOrd="0" presId="urn:microsoft.com/office/officeart/2005/8/layout/orgChart1"/>
    <dgm:cxn modelId="{EF0365BF-D028-4A49-9CDE-43261614B8FF}" type="presParOf" srcId="{D18741AF-5B85-40D8-95C7-82F93827C4B1}" destId="{2977D454-0291-496B-9E6D-D4DC9D112284}" srcOrd="1" destOrd="0" presId="urn:microsoft.com/office/officeart/2005/8/layout/orgChart1"/>
    <dgm:cxn modelId="{40999F5A-1C82-4B9B-900A-298E94C6CFB5}" type="presParOf" srcId="{2977D454-0291-496B-9E6D-D4DC9D112284}" destId="{3C73038D-301B-4B06-8531-10A9A0E26B24}" srcOrd="0" destOrd="0" presId="urn:microsoft.com/office/officeart/2005/8/layout/orgChart1"/>
    <dgm:cxn modelId="{B147AC3C-DDC8-45E7-A6A6-7C2A863CC63C}" type="presParOf" srcId="{3C73038D-301B-4B06-8531-10A9A0E26B24}" destId="{D732F639-5C58-4FBE-972D-700339A5FE87}" srcOrd="0" destOrd="0" presId="urn:microsoft.com/office/officeart/2005/8/layout/orgChart1"/>
    <dgm:cxn modelId="{4AD2A29A-38DA-41A3-88E5-A50F50C3DF81}" type="presParOf" srcId="{3C73038D-301B-4B06-8531-10A9A0E26B24}" destId="{33D607A6-58E2-4B58-B628-347DB79EE4F4}" srcOrd="1" destOrd="0" presId="urn:microsoft.com/office/officeart/2005/8/layout/orgChart1"/>
    <dgm:cxn modelId="{582C4BF6-19F2-405D-B8B9-48636E1DFF32}" type="presParOf" srcId="{2977D454-0291-496B-9E6D-D4DC9D112284}" destId="{AC80ED99-C095-496B-BC65-4585EC0803DD}" srcOrd="1" destOrd="0" presId="urn:microsoft.com/office/officeart/2005/8/layout/orgChart1"/>
    <dgm:cxn modelId="{9097340E-30A2-4B2A-A29F-E95E7C3B082A}" type="presParOf" srcId="{2977D454-0291-496B-9E6D-D4DC9D112284}" destId="{D6B5E4BA-9708-4749-8088-0A464CE6C696}" srcOrd="2" destOrd="0" presId="urn:microsoft.com/office/officeart/2005/8/layout/orgChart1"/>
    <dgm:cxn modelId="{DD7FEDE4-41C5-421A-B331-92E4959ACF81}" type="presParOf" srcId="{D18741AF-5B85-40D8-95C7-82F93827C4B1}" destId="{33603E6C-91AA-4B0E-9984-563D1E8DA5D9}" srcOrd="2" destOrd="0" presId="urn:microsoft.com/office/officeart/2005/8/layout/orgChart1"/>
    <dgm:cxn modelId="{9E73C100-1419-4D8F-9D19-018B7194976E}" type="presParOf" srcId="{D18741AF-5B85-40D8-95C7-82F93827C4B1}" destId="{2F00F738-B503-4AE1-A954-55BB356408D6}" srcOrd="3" destOrd="0" presId="urn:microsoft.com/office/officeart/2005/8/layout/orgChart1"/>
    <dgm:cxn modelId="{9BAE31DF-5F6C-4E77-830A-7EC680A38321}" type="presParOf" srcId="{2F00F738-B503-4AE1-A954-55BB356408D6}" destId="{8452B981-425F-41C9-A880-C1A8DB228C26}" srcOrd="0" destOrd="0" presId="urn:microsoft.com/office/officeart/2005/8/layout/orgChart1"/>
    <dgm:cxn modelId="{70A97DCD-5D4D-4997-B79B-E4D46801C617}" type="presParOf" srcId="{8452B981-425F-41C9-A880-C1A8DB228C26}" destId="{884A401B-9EF4-4FE9-BD48-2077596DBFE2}" srcOrd="0" destOrd="0" presId="urn:microsoft.com/office/officeart/2005/8/layout/orgChart1"/>
    <dgm:cxn modelId="{04672308-FC6F-4049-A97C-3C3AD2571FC9}" type="presParOf" srcId="{8452B981-425F-41C9-A880-C1A8DB228C26}" destId="{A0EF537B-A1FE-40FA-84B5-5131D14DEE7F}" srcOrd="1" destOrd="0" presId="urn:microsoft.com/office/officeart/2005/8/layout/orgChart1"/>
    <dgm:cxn modelId="{528E7EED-5521-4B31-BA9F-89D6E011248E}" type="presParOf" srcId="{2F00F738-B503-4AE1-A954-55BB356408D6}" destId="{BFE090DF-9618-4C7E-B94D-5465B204344C}" srcOrd="1" destOrd="0" presId="urn:microsoft.com/office/officeart/2005/8/layout/orgChart1"/>
    <dgm:cxn modelId="{50039B7A-C219-404A-8C8B-AF1ED75CEA67}" type="presParOf" srcId="{BFE090DF-9618-4C7E-B94D-5465B204344C}" destId="{01F47105-0403-4D5D-9B31-4A6880C7BC28}" srcOrd="0" destOrd="0" presId="urn:microsoft.com/office/officeart/2005/8/layout/orgChart1"/>
    <dgm:cxn modelId="{6DFF4E79-F706-4EDF-B7AF-81050D766390}" type="presParOf" srcId="{BFE090DF-9618-4C7E-B94D-5465B204344C}" destId="{9EA25345-8501-49A4-905A-E6407F700FE2}" srcOrd="1" destOrd="0" presId="urn:microsoft.com/office/officeart/2005/8/layout/orgChart1"/>
    <dgm:cxn modelId="{8E630E03-94F6-45DC-89FD-AA348DE48CEE}" type="presParOf" srcId="{9EA25345-8501-49A4-905A-E6407F700FE2}" destId="{AE4FC665-E416-436D-B910-C5C8ADA5DF33}" srcOrd="0" destOrd="0" presId="urn:microsoft.com/office/officeart/2005/8/layout/orgChart1"/>
    <dgm:cxn modelId="{ED246D47-1FFC-49A6-BE56-ED6940CD8C51}" type="presParOf" srcId="{AE4FC665-E416-436D-B910-C5C8ADA5DF33}" destId="{87751C93-C5A2-4395-B579-80C3D531CDDF}" srcOrd="0" destOrd="0" presId="urn:microsoft.com/office/officeart/2005/8/layout/orgChart1"/>
    <dgm:cxn modelId="{29EA1BAF-18D7-4B77-93E9-5373452A356A}" type="presParOf" srcId="{AE4FC665-E416-436D-B910-C5C8ADA5DF33}" destId="{6E4CC3DD-C198-4982-9D75-4989A5595E13}" srcOrd="1" destOrd="0" presId="urn:microsoft.com/office/officeart/2005/8/layout/orgChart1"/>
    <dgm:cxn modelId="{23447338-6E36-415F-A5D4-EE55B19D517A}" type="presParOf" srcId="{9EA25345-8501-49A4-905A-E6407F700FE2}" destId="{556A58FE-C4CE-4471-9ED5-97EF128DADD2}" srcOrd="1" destOrd="0" presId="urn:microsoft.com/office/officeart/2005/8/layout/orgChart1"/>
    <dgm:cxn modelId="{B6E79693-D546-40F7-8292-953594C1F1BB}" type="presParOf" srcId="{9EA25345-8501-49A4-905A-E6407F700FE2}" destId="{3C607D5C-703D-44F5-870F-C20A6E40411F}" srcOrd="2" destOrd="0" presId="urn:microsoft.com/office/officeart/2005/8/layout/orgChart1"/>
    <dgm:cxn modelId="{43F77AA3-C55F-4397-A336-2BE524410001}" type="presParOf" srcId="{BFE090DF-9618-4C7E-B94D-5465B204344C}" destId="{B727C700-07C2-4256-81A2-CF8870D7B4BE}" srcOrd="2" destOrd="0" presId="urn:microsoft.com/office/officeart/2005/8/layout/orgChart1"/>
    <dgm:cxn modelId="{D51F6F9B-2312-4A36-83AF-86A0F32519D0}" type="presParOf" srcId="{BFE090DF-9618-4C7E-B94D-5465B204344C}" destId="{4017F61D-8054-49D5-8FD7-F6CB31C6BF9F}" srcOrd="3" destOrd="0" presId="urn:microsoft.com/office/officeart/2005/8/layout/orgChart1"/>
    <dgm:cxn modelId="{DA207D4D-5332-4D6B-B6FB-F08FF1D37A0E}" type="presParOf" srcId="{4017F61D-8054-49D5-8FD7-F6CB31C6BF9F}" destId="{21EDCAEF-9173-4580-B883-86C796BBC5E1}" srcOrd="0" destOrd="0" presId="urn:microsoft.com/office/officeart/2005/8/layout/orgChart1"/>
    <dgm:cxn modelId="{F7D18A5F-420A-4D7F-BE09-0C92DD9A7177}" type="presParOf" srcId="{21EDCAEF-9173-4580-B883-86C796BBC5E1}" destId="{CC28401F-5BE5-4456-90BC-DBB829601813}" srcOrd="0" destOrd="0" presId="urn:microsoft.com/office/officeart/2005/8/layout/orgChart1"/>
    <dgm:cxn modelId="{5E0D0841-6C84-4CDE-AB9C-C165741C1876}" type="presParOf" srcId="{21EDCAEF-9173-4580-B883-86C796BBC5E1}" destId="{E2771435-1EC0-43F1-A264-49E64026FB27}" srcOrd="1" destOrd="0" presId="urn:microsoft.com/office/officeart/2005/8/layout/orgChart1"/>
    <dgm:cxn modelId="{837FC035-4D19-422B-9A03-FBCABA70621C}" type="presParOf" srcId="{4017F61D-8054-49D5-8FD7-F6CB31C6BF9F}" destId="{726DB64C-B6A7-41C1-AA2A-9E2AE16DF668}" srcOrd="1" destOrd="0" presId="urn:microsoft.com/office/officeart/2005/8/layout/orgChart1"/>
    <dgm:cxn modelId="{BFED3764-0E31-4B54-8281-129DF14D3B6F}" type="presParOf" srcId="{4017F61D-8054-49D5-8FD7-F6CB31C6BF9F}" destId="{CAD63C58-8118-4CCD-8E4E-69398EB514F6}" srcOrd="2" destOrd="0" presId="urn:microsoft.com/office/officeart/2005/8/layout/orgChart1"/>
    <dgm:cxn modelId="{C093F984-40E0-4C9E-9FAA-A143883D8A0E}" type="presParOf" srcId="{BFE090DF-9618-4C7E-B94D-5465B204344C}" destId="{54EAA4A7-7ED4-4FCA-9542-FB94F18D8338}" srcOrd="4" destOrd="0" presId="urn:microsoft.com/office/officeart/2005/8/layout/orgChart1"/>
    <dgm:cxn modelId="{80C734B0-22F3-4397-8152-953C4F45FD23}" type="presParOf" srcId="{BFE090DF-9618-4C7E-B94D-5465B204344C}" destId="{98E0D2D1-EF95-4C5C-A1C9-86E629D776CF}" srcOrd="5" destOrd="0" presId="urn:microsoft.com/office/officeart/2005/8/layout/orgChart1"/>
    <dgm:cxn modelId="{DD816BA3-F932-428B-B933-DF9B201C00F9}" type="presParOf" srcId="{98E0D2D1-EF95-4C5C-A1C9-86E629D776CF}" destId="{C6D53125-5094-4CA5-AA20-DFF965189B45}" srcOrd="0" destOrd="0" presId="urn:microsoft.com/office/officeart/2005/8/layout/orgChart1"/>
    <dgm:cxn modelId="{7ECE074A-7D1C-4FF7-816D-029C48D51BDC}" type="presParOf" srcId="{C6D53125-5094-4CA5-AA20-DFF965189B45}" destId="{E9BE04A2-9401-44A8-905B-98DE1A7729AB}" srcOrd="0" destOrd="0" presId="urn:microsoft.com/office/officeart/2005/8/layout/orgChart1"/>
    <dgm:cxn modelId="{1CDAEFC8-738F-401B-BA08-6D6C38B2B008}" type="presParOf" srcId="{C6D53125-5094-4CA5-AA20-DFF965189B45}" destId="{AEA75D7C-E09C-43BE-BD1A-9E5C646D4D4C}" srcOrd="1" destOrd="0" presId="urn:microsoft.com/office/officeart/2005/8/layout/orgChart1"/>
    <dgm:cxn modelId="{CC440501-01FE-4A2E-A8B4-7C027D6252E8}" type="presParOf" srcId="{98E0D2D1-EF95-4C5C-A1C9-86E629D776CF}" destId="{824FE446-109B-4826-AC6F-D11A274C568F}" srcOrd="1" destOrd="0" presId="urn:microsoft.com/office/officeart/2005/8/layout/orgChart1"/>
    <dgm:cxn modelId="{E9948311-2FF2-4DE7-B70C-3855B0A7C503}" type="presParOf" srcId="{98E0D2D1-EF95-4C5C-A1C9-86E629D776CF}" destId="{483B5B33-AB4D-4F1B-AF7D-5D45DEA1A960}" srcOrd="2" destOrd="0" presId="urn:microsoft.com/office/officeart/2005/8/layout/orgChart1"/>
    <dgm:cxn modelId="{96652CA4-E2C0-46B4-B342-5941FEC54215}" type="presParOf" srcId="{2F00F738-B503-4AE1-A954-55BB356408D6}" destId="{C021E1AD-534E-4751-9CF2-0C07BD6108B4}" srcOrd="2" destOrd="0" presId="urn:microsoft.com/office/officeart/2005/8/layout/orgChart1"/>
    <dgm:cxn modelId="{64C1A790-2896-44FB-B961-FC47AFAD764F}" type="presParOf" srcId="{2AB72AB9-AEF4-460F-A402-36EBEE89753B}" destId="{33730C6B-1A87-4DC7-8A6A-1A41F1FAB1A7}" srcOrd="2" destOrd="0" presId="urn:microsoft.com/office/officeart/2005/8/layout/orgChart1"/>
    <dgm:cxn modelId="{C272F8C4-3F41-4053-9FB3-20AF952BC74C}" type="presParOf" srcId="{6CFB9311-9816-4E19-A2C1-3619924CDF46}" destId="{3442EEEE-C460-4513-B666-1514598F0D72}" srcOrd="6" destOrd="0" presId="urn:microsoft.com/office/officeart/2005/8/layout/orgChart1"/>
    <dgm:cxn modelId="{EB5EBE57-5BEE-48F1-9C9A-537BC267D61B}" type="presParOf" srcId="{6CFB9311-9816-4E19-A2C1-3619924CDF46}" destId="{D1EEEC82-8AE8-498C-B747-D896E67570ED}" srcOrd="7" destOrd="0" presId="urn:microsoft.com/office/officeart/2005/8/layout/orgChart1"/>
    <dgm:cxn modelId="{EEBB2701-EF1F-4AB6-BDE7-68393C87EC94}" type="presParOf" srcId="{D1EEEC82-8AE8-498C-B747-D896E67570ED}" destId="{1A3C07B1-81B5-4040-841D-FCF80A998A21}" srcOrd="0" destOrd="0" presId="urn:microsoft.com/office/officeart/2005/8/layout/orgChart1"/>
    <dgm:cxn modelId="{9B433BA2-32A0-43E5-8837-8E670A6332DD}" type="presParOf" srcId="{1A3C07B1-81B5-4040-841D-FCF80A998A21}" destId="{9078391B-E6ED-48B7-99EE-896A33293B83}" srcOrd="0" destOrd="0" presId="urn:microsoft.com/office/officeart/2005/8/layout/orgChart1"/>
    <dgm:cxn modelId="{0AC235B8-BAB3-4678-851F-25317D433F8F}" type="presParOf" srcId="{1A3C07B1-81B5-4040-841D-FCF80A998A21}" destId="{6A012ED0-E6D1-4E16-A8F5-4899F56C6284}" srcOrd="1" destOrd="0" presId="urn:microsoft.com/office/officeart/2005/8/layout/orgChart1"/>
    <dgm:cxn modelId="{ABAF5DC1-E1A0-4C75-82B1-ABC9AA77E993}" type="presParOf" srcId="{D1EEEC82-8AE8-498C-B747-D896E67570ED}" destId="{2D2A08F3-0CDB-42EB-BD5C-9CF0ECE88772}" srcOrd="1" destOrd="0" presId="urn:microsoft.com/office/officeart/2005/8/layout/orgChart1"/>
    <dgm:cxn modelId="{E7D54F8F-E42D-466A-8E60-377CF81AE472}" type="presParOf" srcId="{2D2A08F3-0CDB-42EB-BD5C-9CF0ECE88772}" destId="{ECEA1062-4860-4FE4-BEFD-B7DB18748469}" srcOrd="0" destOrd="0" presId="urn:microsoft.com/office/officeart/2005/8/layout/orgChart1"/>
    <dgm:cxn modelId="{FD96C442-3E50-472F-B1BD-DC524CF82FB0}" type="presParOf" srcId="{2D2A08F3-0CDB-42EB-BD5C-9CF0ECE88772}" destId="{4F0AA813-E7F8-468E-AF8E-4A69DAFBA560}" srcOrd="1" destOrd="0" presId="urn:microsoft.com/office/officeart/2005/8/layout/orgChart1"/>
    <dgm:cxn modelId="{5241C072-3D24-4BEE-8272-3D2818C43228}" type="presParOf" srcId="{4F0AA813-E7F8-468E-AF8E-4A69DAFBA560}" destId="{E67439EE-5C51-47CE-A6B7-B5A1A1930556}" srcOrd="0" destOrd="0" presId="urn:microsoft.com/office/officeart/2005/8/layout/orgChart1"/>
    <dgm:cxn modelId="{FE23C3D4-7471-4CC8-986B-BD1F9CA45BFB}" type="presParOf" srcId="{E67439EE-5C51-47CE-A6B7-B5A1A1930556}" destId="{A3D94988-EFD7-404E-8E5D-AECA6D68D4B0}" srcOrd="0" destOrd="0" presId="urn:microsoft.com/office/officeart/2005/8/layout/orgChart1"/>
    <dgm:cxn modelId="{B033395C-93B2-4A5D-9A1E-FC3A1D7726C6}" type="presParOf" srcId="{E67439EE-5C51-47CE-A6B7-B5A1A1930556}" destId="{BF1F8606-B535-4857-994A-B32D3B40C2BA}" srcOrd="1" destOrd="0" presId="urn:microsoft.com/office/officeart/2005/8/layout/orgChart1"/>
    <dgm:cxn modelId="{0A09AEDB-260E-4837-B1A6-913435621DE8}" type="presParOf" srcId="{4F0AA813-E7F8-468E-AF8E-4A69DAFBA560}" destId="{45EE7D7A-1554-48F9-B256-577DC3E208A6}" srcOrd="1" destOrd="0" presId="urn:microsoft.com/office/officeart/2005/8/layout/orgChart1"/>
    <dgm:cxn modelId="{E272313D-ABA9-4FC5-9608-073F40BB76F5}" type="presParOf" srcId="{4F0AA813-E7F8-468E-AF8E-4A69DAFBA560}" destId="{9CBF5458-B5E3-48F7-80A1-F8433C31EAD9}" srcOrd="2" destOrd="0" presId="urn:microsoft.com/office/officeart/2005/8/layout/orgChart1"/>
    <dgm:cxn modelId="{EAB5F304-5BB8-4666-A038-6BBC443BB90E}" type="presParOf" srcId="{2D2A08F3-0CDB-42EB-BD5C-9CF0ECE88772}" destId="{38766CCB-18C1-41B7-8EEA-C336ED81C81F}" srcOrd="2" destOrd="0" presId="urn:microsoft.com/office/officeart/2005/8/layout/orgChart1"/>
    <dgm:cxn modelId="{8EA426BC-42FF-40D0-AFA7-401C208950CC}" type="presParOf" srcId="{2D2A08F3-0CDB-42EB-BD5C-9CF0ECE88772}" destId="{2382A997-B01F-4AF3-A4D1-5BAE2E39FF18}" srcOrd="3" destOrd="0" presId="urn:microsoft.com/office/officeart/2005/8/layout/orgChart1"/>
    <dgm:cxn modelId="{92287435-EE40-4522-AE69-DA9A9A2C9C0B}" type="presParOf" srcId="{2382A997-B01F-4AF3-A4D1-5BAE2E39FF18}" destId="{4A125E29-8305-4B8F-9CB0-A078D474F898}" srcOrd="0" destOrd="0" presId="urn:microsoft.com/office/officeart/2005/8/layout/orgChart1"/>
    <dgm:cxn modelId="{41B8F9A9-067B-49C3-A918-5629D6F3BE96}" type="presParOf" srcId="{4A125E29-8305-4B8F-9CB0-A078D474F898}" destId="{5C756A68-FE86-49EE-8F11-1B11EA8E90CF}" srcOrd="0" destOrd="0" presId="urn:microsoft.com/office/officeart/2005/8/layout/orgChart1"/>
    <dgm:cxn modelId="{6E90B783-42F6-48EF-9ECB-D081C3F928D5}" type="presParOf" srcId="{4A125E29-8305-4B8F-9CB0-A078D474F898}" destId="{1016A9C3-6FF0-4A3F-B49E-010C82616EEB}" srcOrd="1" destOrd="0" presId="urn:microsoft.com/office/officeart/2005/8/layout/orgChart1"/>
    <dgm:cxn modelId="{A7B9F88F-0188-4F2F-A1B4-1B8B0E876BA6}" type="presParOf" srcId="{2382A997-B01F-4AF3-A4D1-5BAE2E39FF18}" destId="{319B5F90-8066-4A63-B1F4-34FAD8991543}" srcOrd="1" destOrd="0" presId="urn:microsoft.com/office/officeart/2005/8/layout/orgChart1"/>
    <dgm:cxn modelId="{5C93A199-01D1-4440-AE86-9896EFA815B5}" type="presParOf" srcId="{2382A997-B01F-4AF3-A4D1-5BAE2E39FF18}" destId="{0168FFFA-6222-4A0C-BF28-653651192403}" srcOrd="2" destOrd="0" presId="urn:microsoft.com/office/officeart/2005/8/layout/orgChart1"/>
    <dgm:cxn modelId="{2A3FA3EB-2E33-430B-AE67-15AFB7A582D2}" type="presParOf" srcId="{D1EEEC82-8AE8-498C-B747-D896E67570ED}" destId="{0DDD2637-C13A-423F-A7DF-6866B85D0904}" srcOrd="2" destOrd="0" presId="urn:microsoft.com/office/officeart/2005/8/layout/orgChart1"/>
    <dgm:cxn modelId="{C32CE1BE-5540-4734-BB6E-F457AF16999D}" type="presParOf" srcId="{5EA4598A-0546-4B71-BD25-6D9321507870}" destId="{F412C637-7869-4987-A498-B48946EDDDC1}" srcOrd="2" destOrd="0" presId="urn:microsoft.com/office/officeart/2005/8/layout/orgChart1"/>
  </dgm:cxnLst>
  <dgm:bg/>
  <dgm:whole/>
  <dgm:extLst>
    <a:ext uri="http://schemas.microsoft.com/office/drawing/2008/diagram">
      <dsp:dataModelExt xmlns:dsp="http://schemas.microsoft.com/office/drawing/2008/diagram" relId="rId11"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766CCB-18C1-41B7-8EEA-C336ED81C81F}">
      <dsp:nvSpPr>
        <dsp:cNvPr id="0" name=""/>
        <dsp:cNvSpPr/>
      </dsp:nvSpPr>
      <dsp:spPr>
        <a:xfrm>
          <a:off x="10034289" y="2910782"/>
          <a:ext cx="289718" cy="2259803"/>
        </a:xfrm>
        <a:custGeom>
          <a:avLst/>
          <a:gdLst/>
          <a:ahLst/>
          <a:cxnLst/>
          <a:rect l="0" t="0" r="0" b="0"/>
          <a:pathLst>
            <a:path>
              <a:moveTo>
                <a:pt x="0" y="0"/>
              </a:moveTo>
              <a:lnTo>
                <a:pt x="0" y="2259803"/>
              </a:lnTo>
              <a:lnTo>
                <a:pt x="289718" y="2259803"/>
              </a:lnTo>
            </a:path>
          </a:pathLst>
        </a:custGeom>
        <a:noFill/>
        <a:ln w="9525"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CEA1062-4860-4FE4-BEFD-B7DB18748469}">
      <dsp:nvSpPr>
        <dsp:cNvPr id="0" name=""/>
        <dsp:cNvSpPr/>
      </dsp:nvSpPr>
      <dsp:spPr>
        <a:xfrm>
          <a:off x="10034289" y="2910782"/>
          <a:ext cx="289718" cy="888469"/>
        </a:xfrm>
        <a:custGeom>
          <a:avLst/>
          <a:gdLst/>
          <a:ahLst/>
          <a:cxnLst/>
          <a:rect l="0" t="0" r="0" b="0"/>
          <a:pathLst>
            <a:path>
              <a:moveTo>
                <a:pt x="0" y="0"/>
              </a:moveTo>
              <a:lnTo>
                <a:pt x="0" y="888469"/>
              </a:lnTo>
              <a:lnTo>
                <a:pt x="289718" y="888469"/>
              </a:lnTo>
            </a:path>
          </a:pathLst>
        </a:custGeom>
        <a:noFill/>
        <a:ln w="9525"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442EEEE-C460-4513-B666-1514598F0D72}">
      <dsp:nvSpPr>
        <dsp:cNvPr id="0" name=""/>
        <dsp:cNvSpPr/>
      </dsp:nvSpPr>
      <dsp:spPr>
        <a:xfrm>
          <a:off x="5891315" y="1539448"/>
          <a:ext cx="4915556" cy="405605"/>
        </a:xfrm>
        <a:custGeom>
          <a:avLst/>
          <a:gdLst/>
          <a:ahLst/>
          <a:cxnLst/>
          <a:rect l="0" t="0" r="0" b="0"/>
          <a:pathLst>
            <a:path>
              <a:moveTo>
                <a:pt x="0" y="0"/>
              </a:moveTo>
              <a:lnTo>
                <a:pt x="0" y="202802"/>
              </a:lnTo>
              <a:lnTo>
                <a:pt x="4915556" y="202802"/>
              </a:lnTo>
              <a:lnTo>
                <a:pt x="4915556" y="405605"/>
              </a:lnTo>
            </a:path>
          </a:pathLst>
        </a:custGeom>
        <a:noFill/>
        <a:ln w="9525"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4EAA4A7-7ED4-4FCA-9542-FB94F18D8338}">
      <dsp:nvSpPr>
        <dsp:cNvPr id="0" name=""/>
        <dsp:cNvSpPr/>
      </dsp:nvSpPr>
      <dsp:spPr>
        <a:xfrm>
          <a:off x="7697227" y="4282116"/>
          <a:ext cx="289718" cy="3631137"/>
        </a:xfrm>
        <a:custGeom>
          <a:avLst/>
          <a:gdLst/>
          <a:ahLst/>
          <a:cxnLst/>
          <a:rect l="0" t="0" r="0" b="0"/>
          <a:pathLst>
            <a:path>
              <a:moveTo>
                <a:pt x="0" y="0"/>
              </a:moveTo>
              <a:lnTo>
                <a:pt x="0" y="3631137"/>
              </a:lnTo>
              <a:lnTo>
                <a:pt x="289718" y="3631137"/>
              </a:lnTo>
            </a:path>
          </a:pathLst>
        </a:custGeom>
        <a:noFill/>
        <a:ln w="9525"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727C700-07C2-4256-81A2-CF8870D7B4BE}">
      <dsp:nvSpPr>
        <dsp:cNvPr id="0" name=""/>
        <dsp:cNvSpPr/>
      </dsp:nvSpPr>
      <dsp:spPr>
        <a:xfrm>
          <a:off x="7697227" y="4282116"/>
          <a:ext cx="289718" cy="2259803"/>
        </a:xfrm>
        <a:custGeom>
          <a:avLst/>
          <a:gdLst/>
          <a:ahLst/>
          <a:cxnLst/>
          <a:rect l="0" t="0" r="0" b="0"/>
          <a:pathLst>
            <a:path>
              <a:moveTo>
                <a:pt x="0" y="0"/>
              </a:moveTo>
              <a:lnTo>
                <a:pt x="0" y="2259803"/>
              </a:lnTo>
              <a:lnTo>
                <a:pt x="289718" y="2259803"/>
              </a:lnTo>
            </a:path>
          </a:pathLst>
        </a:custGeom>
        <a:noFill/>
        <a:ln w="9525"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1F47105-0403-4D5D-9B31-4A6880C7BC28}">
      <dsp:nvSpPr>
        <dsp:cNvPr id="0" name=""/>
        <dsp:cNvSpPr/>
      </dsp:nvSpPr>
      <dsp:spPr>
        <a:xfrm>
          <a:off x="7697227" y="4282116"/>
          <a:ext cx="289718" cy="888469"/>
        </a:xfrm>
        <a:custGeom>
          <a:avLst/>
          <a:gdLst/>
          <a:ahLst/>
          <a:cxnLst/>
          <a:rect l="0" t="0" r="0" b="0"/>
          <a:pathLst>
            <a:path>
              <a:moveTo>
                <a:pt x="0" y="0"/>
              </a:moveTo>
              <a:lnTo>
                <a:pt x="0" y="888469"/>
              </a:lnTo>
              <a:lnTo>
                <a:pt x="289718" y="888469"/>
              </a:lnTo>
            </a:path>
          </a:pathLst>
        </a:custGeom>
        <a:noFill/>
        <a:ln w="9525"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3603E6C-91AA-4B0E-9984-563D1E8DA5D9}">
      <dsp:nvSpPr>
        <dsp:cNvPr id="0" name=""/>
        <dsp:cNvSpPr/>
      </dsp:nvSpPr>
      <dsp:spPr>
        <a:xfrm>
          <a:off x="7301279" y="2910782"/>
          <a:ext cx="1168531" cy="405605"/>
        </a:xfrm>
        <a:custGeom>
          <a:avLst/>
          <a:gdLst/>
          <a:ahLst/>
          <a:cxnLst/>
          <a:rect l="0" t="0" r="0" b="0"/>
          <a:pathLst>
            <a:path>
              <a:moveTo>
                <a:pt x="0" y="0"/>
              </a:moveTo>
              <a:lnTo>
                <a:pt x="0" y="202802"/>
              </a:lnTo>
              <a:lnTo>
                <a:pt x="1168531" y="202802"/>
              </a:lnTo>
              <a:lnTo>
                <a:pt x="1168531" y="405605"/>
              </a:lnTo>
            </a:path>
          </a:pathLst>
        </a:custGeom>
        <a:noFill/>
        <a:ln w="9525"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642F13A-7702-4234-810A-3343E455CB8F}">
      <dsp:nvSpPr>
        <dsp:cNvPr id="0" name=""/>
        <dsp:cNvSpPr/>
      </dsp:nvSpPr>
      <dsp:spPr>
        <a:xfrm>
          <a:off x="6132748" y="2910782"/>
          <a:ext cx="1168531" cy="405605"/>
        </a:xfrm>
        <a:custGeom>
          <a:avLst/>
          <a:gdLst/>
          <a:ahLst/>
          <a:cxnLst/>
          <a:rect l="0" t="0" r="0" b="0"/>
          <a:pathLst>
            <a:path>
              <a:moveTo>
                <a:pt x="1168531" y="0"/>
              </a:moveTo>
              <a:lnTo>
                <a:pt x="1168531" y="202802"/>
              </a:lnTo>
              <a:lnTo>
                <a:pt x="0" y="202802"/>
              </a:lnTo>
              <a:lnTo>
                <a:pt x="0" y="405605"/>
              </a:lnTo>
            </a:path>
          </a:pathLst>
        </a:custGeom>
        <a:noFill/>
        <a:ln w="9525"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E70CAB5-E0CB-450C-927E-2755478EB8F9}">
      <dsp:nvSpPr>
        <dsp:cNvPr id="0" name=""/>
        <dsp:cNvSpPr/>
      </dsp:nvSpPr>
      <dsp:spPr>
        <a:xfrm>
          <a:off x="5891315" y="1539448"/>
          <a:ext cx="1409963" cy="405605"/>
        </a:xfrm>
        <a:custGeom>
          <a:avLst/>
          <a:gdLst/>
          <a:ahLst/>
          <a:cxnLst/>
          <a:rect l="0" t="0" r="0" b="0"/>
          <a:pathLst>
            <a:path>
              <a:moveTo>
                <a:pt x="0" y="0"/>
              </a:moveTo>
              <a:lnTo>
                <a:pt x="0" y="202802"/>
              </a:lnTo>
              <a:lnTo>
                <a:pt x="1409963" y="202802"/>
              </a:lnTo>
              <a:lnTo>
                <a:pt x="1409963" y="405605"/>
              </a:lnTo>
            </a:path>
          </a:pathLst>
        </a:custGeom>
        <a:noFill/>
        <a:ln w="9525"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498C269-7D52-4F2D-BA7A-7910517BD065}">
      <dsp:nvSpPr>
        <dsp:cNvPr id="0" name=""/>
        <dsp:cNvSpPr/>
      </dsp:nvSpPr>
      <dsp:spPr>
        <a:xfrm>
          <a:off x="2540239" y="2910782"/>
          <a:ext cx="289718" cy="5002471"/>
        </a:xfrm>
        <a:custGeom>
          <a:avLst/>
          <a:gdLst/>
          <a:ahLst/>
          <a:cxnLst/>
          <a:rect l="0" t="0" r="0" b="0"/>
          <a:pathLst>
            <a:path>
              <a:moveTo>
                <a:pt x="0" y="0"/>
              </a:moveTo>
              <a:lnTo>
                <a:pt x="0" y="5002471"/>
              </a:lnTo>
              <a:lnTo>
                <a:pt x="289718" y="5002471"/>
              </a:lnTo>
            </a:path>
          </a:pathLst>
        </a:custGeom>
        <a:noFill/>
        <a:ln w="9525"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1B19135-428A-4439-8498-9747E980E659}">
      <dsp:nvSpPr>
        <dsp:cNvPr id="0" name=""/>
        <dsp:cNvSpPr/>
      </dsp:nvSpPr>
      <dsp:spPr>
        <a:xfrm>
          <a:off x="2540239" y="2910782"/>
          <a:ext cx="289718" cy="3631137"/>
        </a:xfrm>
        <a:custGeom>
          <a:avLst/>
          <a:gdLst/>
          <a:ahLst/>
          <a:cxnLst/>
          <a:rect l="0" t="0" r="0" b="0"/>
          <a:pathLst>
            <a:path>
              <a:moveTo>
                <a:pt x="0" y="0"/>
              </a:moveTo>
              <a:lnTo>
                <a:pt x="0" y="3631137"/>
              </a:lnTo>
              <a:lnTo>
                <a:pt x="289718" y="3631137"/>
              </a:lnTo>
            </a:path>
          </a:pathLst>
        </a:custGeom>
        <a:noFill/>
        <a:ln w="9525"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6017146-59D2-4367-9E37-60DD5C51E7DC}">
      <dsp:nvSpPr>
        <dsp:cNvPr id="0" name=""/>
        <dsp:cNvSpPr/>
      </dsp:nvSpPr>
      <dsp:spPr>
        <a:xfrm>
          <a:off x="2540239" y="2910782"/>
          <a:ext cx="289718" cy="2259803"/>
        </a:xfrm>
        <a:custGeom>
          <a:avLst/>
          <a:gdLst/>
          <a:ahLst/>
          <a:cxnLst/>
          <a:rect l="0" t="0" r="0" b="0"/>
          <a:pathLst>
            <a:path>
              <a:moveTo>
                <a:pt x="0" y="0"/>
              </a:moveTo>
              <a:lnTo>
                <a:pt x="0" y="2259803"/>
              </a:lnTo>
              <a:lnTo>
                <a:pt x="289718" y="2259803"/>
              </a:lnTo>
            </a:path>
          </a:pathLst>
        </a:custGeom>
        <a:noFill/>
        <a:ln w="9525"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6A7F669-D51C-43E3-8CD1-6A3FF8579FB9}">
      <dsp:nvSpPr>
        <dsp:cNvPr id="0" name=""/>
        <dsp:cNvSpPr/>
      </dsp:nvSpPr>
      <dsp:spPr>
        <a:xfrm>
          <a:off x="2540239" y="2910782"/>
          <a:ext cx="289718" cy="888469"/>
        </a:xfrm>
        <a:custGeom>
          <a:avLst/>
          <a:gdLst/>
          <a:ahLst/>
          <a:cxnLst/>
          <a:rect l="0" t="0" r="0" b="0"/>
          <a:pathLst>
            <a:path>
              <a:moveTo>
                <a:pt x="0" y="0"/>
              </a:moveTo>
              <a:lnTo>
                <a:pt x="0" y="888469"/>
              </a:lnTo>
              <a:lnTo>
                <a:pt x="289718" y="888469"/>
              </a:lnTo>
            </a:path>
          </a:pathLst>
        </a:custGeom>
        <a:noFill/>
        <a:ln w="9525"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3EDD190-C2A0-4EF3-A2BD-92126AFCF574}">
      <dsp:nvSpPr>
        <dsp:cNvPr id="0" name=""/>
        <dsp:cNvSpPr/>
      </dsp:nvSpPr>
      <dsp:spPr>
        <a:xfrm>
          <a:off x="3312821" y="1539448"/>
          <a:ext cx="2578494" cy="405605"/>
        </a:xfrm>
        <a:custGeom>
          <a:avLst/>
          <a:gdLst/>
          <a:ahLst/>
          <a:cxnLst/>
          <a:rect l="0" t="0" r="0" b="0"/>
          <a:pathLst>
            <a:path>
              <a:moveTo>
                <a:pt x="2578494" y="0"/>
              </a:moveTo>
              <a:lnTo>
                <a:pt x="2578494" y="202802"/>
              </a:lnTo>
              <a:lnTo>
                <a:pt x="0" y="202802"/>
              </a:lnTo>
              <a:lnTo>
                <a:pt x="0" y="405605"/>
              </a:lnTo>
            </a:path>
          </a:pathLst>
        </a:custGeom>
        <a:noFill/>
        <a:ln w="9525"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D4A16D4-5C1A-41B8-AEA8-79E4273D6611}">
      <dsp:nvSpPr>
        <dsp:cNvPr id="0" name=""/>
        <dsp:cNvSpPr/>
      </dsp:nvSpPr>
      <dsp:spPr>
        <a:xfrm>
          <a:off x="203177" y="2910782"/>
          <a:ext cx="289718" cy="5002471"/>
        </a:xfrm>
        <a:custGeom>
          <a:avLst/>
          <a:gdLst/>
          <a:ahLst/>
          <a:cxnLst/>
          <a:rect l="0" t="0" r="0" b="0"/>
          <a:pathLst>
            <a:path>
              <a:moveTo>
                <a:pt x="0" y="0"/>
              </a:moveTo>
              <a:lnTo>
                <a:pt x="0" y="5002471"/>
              </a:lnTo>
              <a:lnTo>
                <a:pt x="289718" y="5002471"/>
              </a:lnTo>
            </a:path>
          </a:pathLst>
        </a:custGeom>
        <a:noFill/>
        <a:ln w="9525"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DD3FEA7-B90A-4990-B5B9-326D29CFF98F}">
      <dsp:nvSpPr>
        <dsp:cNvPr id="0" name=""/>
        <dsp:cNvSpPr/>
      </dsp:nvSpPr>
      <dsp:spPr>
        <a:xfrm>
          <a:off x="203177" y="2910782"/>
          <a:ext cx="289718" cy="3631137"/>
        </a:xfrm>
        <a:custGeom>
          <a:avLst/>
          <a:gdLst/>
          <a:ahLst/>
          <a:cxnLst/>
          <a:rect l="0" t="0" r="0" b="0"/>
          <a:pathLst>
            <a:path>
              <a:moveTo>
                <a:pt x="0" y="0"/>
              </a:moveTo>
              <a:lnTo>
                <a:pt x="0" y="3631137"/>
              </a:lnTo>
              <a:lnTo>
                <a:pt x="289718" y="3631137"/>
              </a:lnTo>
            </a:path>
          </a:pathLst>
        </a:custGeom>
        <a:noFill/>
        <a:ln w="9525"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C1C7832-C4CA-4ACD-8B13-E8F054705DE9}">
      <dsp:nvSpPr>
        <dsp:cNvPr id="0" name=""/>
        <dsp:cNvSpPr/>
      </dsp:nvSpPr>
      <dsp:spPr>
        <a:xfrm>
          <a:off x="203177" y="2910782"/>
          <a:ext cx="289718" cy="2259803"/>
        </a:xfrm>
        <a:custGeom>
          <a:avLst/>
          <a:gdLst/>
          <a:ahLst/>
          <a:cxnLst/>
          <a:rect l="0" t="0" r="0" b="0"/>
          <a:pathLst>
            <a:path>
              <a:moveTo>
                <a:pt x="0" y="0"/>
              </a:moveTo>
              <a:lnTo>
                <a:pt x="0" y="2259803"/>
              </a:lnTo>
              <a:lnTo>
                <a:pt x="289718" y="2259803"/>
              </a:lnTo>
            </a:path>
          </a:pathLst>
        </a:custGeom>
        <a:noFill/>
        <a:ln w="9525"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8C53CE2-BE62-4665-B1C2-E43DF4566EE5}">
      <dsp:nvSpPr>
        <dsp:cNvPr id="0" name=""/>
        <dsp:cNvSpPr/>
      </dsp:nvSpPr>
      <dsp:spPr>
        <a:xfrm>
          <a:off x="203177" y="2910782"/>
          <a:ext cx="289718" cy="888469"/>
        </a:xfrm>
        <a:custGeom>
          <a:avLst/>
          <a:gdLst/>
          <a:ahLst/>
          <a:cxnLst/>
          <a:rect l="0" t="0" r="0" b="0"/>
          <a:pathLst>
            <a:path>
              <a:moveTo>
                <a:pt x="0" y="0"/>
              </a:moveTo>
              <a:lnTo>
                <a:pt x="0" y="888469"/>
              </a:lnTo>
              <a:lnTo>
                <a:pt x="289718" y="888469"/>
              </a:lnTo>
            </a:path>
          </a:pathLst>
        </a:custGeom>
        <a:noFill/>
        <a:ln w="9525" cap="flat" cmpd="sng" algn="ctr">
          <a:solidFill>
            <a:schemeClr val="accent2">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009CA47-544B-4A51-B722-95DF13E14064}">
      <dsp:nvSpPr>
        <dsp:cNvPr id="0" name=""/>
        <dsp:cNvSpPr/>
      </dsp:nvSpPr>
      <dsp:spPr>
        <a:xfrm>
          <a:off x="975759" y="1539448"/>
          <a:ext cx="4915556" cy="405605"/>
        </a:xfrm>
        <a:custGeom>
          <a:avLst/>
          <a:gdLst/>
          <a:ahLst/>
          <a:cxnLst/>
          <a:rect l="0" t="0" r="0" b="0"/>
          <a:pathLst>
            <a:path>
              <a:moveTo>
                <a:pt x="4915556" y="0"/>
              </a:moveTo>
              <a:lnTo>
                <a:pt x="4915556" y="202802"/>
              </a:lnTo>
              <a:lnTo>
                <a:pt x="0" y="202802"/>
              </a:lnTo>
              <a:lnTo>
                <a:pt x="0" y="405605"/>
              </a:lnTo>
            </a:path>
          </a:pathLst>
        </a:custGeom>
        <a:noFill/>
        <a:ln w="9525" cap="flat"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3FFBC76-DF71-448A-8555-0ED466629989}">
      <dsp:nvSpPr>
        <dsp:cNvPr id="0" name=""/>
        <dsp:cNvSpPr/>
      </dsp:nvSpPr>
      <dsp:spPr>
        <a:xfrm>
          <a:off x="4925587" y="573720"/>
          <a:ext cx="1931456" cy="965728"/>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AU" sz="2200" kern="1200" dirty="0" smtClean="0"/>
            <a:t>Benchmarking</a:t>
          </a:r>
          <a:endParaRPr lang="en-AU" sz="2200" kern="1200" dirty="0"/>
        </a:p>
      </dsp:txBody>
      <dsp:txXfrm>
        <a:off x="4925587" y="573720"/>
        <a:ext cx="1931456" cy="965728"/>
      </dsp:txXfrm>
    </dsp:sp>
    <dsp:sp modelId="{B8E8B9F4-DF3E-4C94-907D-DF648B6E6418}">
      <dsp:nvSpPr>
        <dsp:cNvPr id="0" name=""/>
        <dsp:cNvSpPr/>
      </dsp:nvSpPr>
      <dsp:spPr>
        <a:xfrm>
          <a:off x="10031" y="1945054"/>
          <a:ext cx="1931456" cy="965728"/>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AU" sz="2200" kern="1200" dirty="0" smtClean="0"/>
            <a:t>Environmental Factors</a:t>
          </a:r>
          <a:endParaRPr lang="en-AU" sz="2200" kern="1200" dirty="0"/>
        </a:p>
      </dsp:txBody>
      <dsp:txXfrm>
        <a:off x="10031" y="1945054"/>
        <a:ext cx="1931456" cy="965728"/>
      </dsp:txXfrm>
    </dsp:sp>
    <dsp:sp modelId="{59F5CE95-70D9-4FCC-83DA-25251B744EA3}">
      <dsp:nvSpPr>
        <dsp:cNvPr id="0" name=""/>
        <dsp:cNvSpPr/>
      </dsp:nvSpPr>
      <dsp:spPr>
        <a:xfrm>
          <a:off x="492895" y="3316388"/>
          <a:ext cx="1931456" cy="965728"/>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AU" sz="2200" kern="1200" dirty="0" smtClean="0"/>
            <a:t>Energy usage </a:t>
          </a:r>
          <a:endParaRPr lang="en-AU" sz="2200" kern="1200" dirty="0"/>
        </a:p>
      </dsp:txBody>
      <dsp:txXfrm>
        <a:off x="492895" y="3316388"/>
        <a:ext cx="1931456" cy="965728"/>
      </dsp:txXfrm>
    </dsp:sp>
    <dsp:sp modelId="{02D3C29C-0C77-40EB-AAB5-F1C02F33DD39}">
      <dsp:nvSpPr>
        <dsp:cNvPr id="0" name=""/>
        <dsp:cNvSpPr/>
      </dsp:nvSpPr>
      <dsp:spPr>
        <a:xfrm>
          <a:off x="492895" y="4687722"/>
          <a:ext cx="1931456" cy="965728"/>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AU" sz="2200" kern="1200" dirty="0" smtClean="0"/>
            <a:t>Waste</a:t>
          </a:r>
          <a:endParaRPr lang="en-AU" sz="2200" kern="1200" dirty="0"/>
        </a:p>
      </dsp:txBody>
      <dsp:txXfrm>
        <a:off x="492895" y="4687722"/>
        <a:ext cx="1931456" cy="965728"/>
      </dsp:txXfrm>
    </dsp:sp>
    <dsp:sp modelId="{59BC3EEA-5AE2-4AD2-A7DD-7D1A2BD80635}">
      <dsp:nvSpPr>
        <dsp:cNvPr id="0" name=""/>
        <dsp:cNvSpPr/>
      </dsp:nvSpPr>
      <dsp:spPr>
        <a:xfrm>
          <a:off x="492895" y="6059056"/>
          <a:ext cx="1931456" cy="965728"/>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AU" sz="2200" kern="1200" dirty="0" smtClean="0"/>
            <a:t>Biodegradability</a:t>
          </a:r>
          <a:endParaRPr lang="en-AU" sz="2200" kern="1200" dirty="0"/>
        </a:p>
      </dsp:txBody>
      <dsp:txXfrm>
        <a:off x="492895" y="6059056"/>
        <a:ext cx="1931456" cy="965728"/>
      </dsp:txXfrm>
    </dsp:sp>
    <dsp:sp modelId="{98EA8B24-01E7-49D0-A053-8C0C1882E78E}">
      <dsp:nvSpPr>
        <dsp:cNvPr id="0" name=""/>
        <dsp:cNvSpPr/>
      </dsp:nvSpPr>
      <dsp:spPr>
        <a:xfrm>
          <a:off x="492895" y="7430390"/>
          <a:ext cx="1931456" cy="965728"/>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AU" sz="2200" kern="1200" smtClean="0"/>
            <a:t>Ecotoxicology</a:t>
          </a:r>
          <a:endParaRPr lang="en-AU" sz="2200" kern="1200"/>
        </a:p>
      </dsp:txBody>
      <dsp:txXfrm>
        <a:off x="492895" y="7430390"/>
        <a:ext cx="1931456" cy="965728"/>
      </dsp:txXfrm>
    </dsp:sp>
    <dsp:sp modelId="{85DADAC5-CE7D-42D2-A954-DB498DC6B938}">
      <dsp:nvSpPr>
        <dsp:cNvPr id="0" name=""/>
        <dsp:cNvSpPr/>
      </dsp:nvSpPr>
      <dsp:spPr>
        <a:xfrm>
          <a:off x="2347093" y="1945054"/>
          <a:ext cx="1931456" cy="965728"/>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AU" sz="2200" kern="1200" dirty="0" smtClean="0"/>
            <a:t>Social Factors</a:t>
          </a:r>
          <a:endParaRPr lang="en-AU" sz="2200" kern="1200" dirty="0"/>
        </a:p>
      </dsp:txBody>
      <dsp:txXfrm>
        <a:off x="2347093" y="1945054"/>
        <a:ext cx="1931456" cy="965728"/>
      </dsp:txXfrm>
    </dsp:sp>
    <dsp:sp modelId="{3DBD4AE9-6005-46B8-9429-4E67B16A2BD8}">
      <dsp:nvSpPr>
        <dsp:cNvPr id="0" name=""/>
        <dsp:cNvSpPr/>
      </dsp:nvSpPr>
      <dsp:spPr>
        <a:xfrm>
          <a:off x="2829957" y="3316388"/>
          <a:ext cx="1931456" cy="965728"/>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AU" sz="2200" kern="1200" dirty="0" smtClean="0"/>
            <a:t>Risks of exposure</a:t>
          </a:r>
          <a:endParaRPr lang="en-AU" sz="2200" kern="1200" dirty="0"/>
        </a:p>
      </dsp:txBody>
      <dsp:txXfrm>
        <a:off x="2829957" y="3316388"/>
        <a:ext cx="1931456" cy="965728"/>
      </dsp:txXfrm>
    </dsp:sp>
    <dsp:sp modelId="{8B2F6AB7-9F50-4F69-A82E-E6CE627F0BB4}">
      <dsp:nvSpPr>
        <dsp:cNvPr id="0" name=""/>
        <dsp:cNvSpPr/>
      </dsp:nvSpPr>
      <dsp:spPr>
        <a:xfrm>
          <a:off x="2829957" y="4687722"/>
          <a:ext cx="1931456" cy="965728"/>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AU" sz="2200" kern="1200" dirty="0" smtClean="0"/>
            <a:t>Space required </a:t>
          </a:r>
          <a:endParaRPr lang="en-AU" sz="2200" kern="1200" dirty="0"/>
        </a:p>
      </dsp:txBody>
      <dsp:txXfrm>
        <a:off x="2829957" y="4687722"/>
        <a:ext cx="1931456" cy="965728"/>
      </dsp:txXfrm>
    </dsp:sp>
    <dsp:sp modelId="{335476D2-2EB5-45BD-B7A7-58678C4A461E}">
      <dsp:nvSpPr>
        <dsp:cNvPr id="0" name=""/>
        <dsp:cNvSpPr/>
      </dsp:nvSpPr>
      <dsp:spPr>
        <a:xfrm>
          <a:off x="2829957" y="6059056"/>
          <a:ext cx="1931456" cy="965728"/>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AU" sz="2200" kern="1200" dirty="0" smtClean="0"/>
            <a:t>Noise level</a:t>
          </a:r>
          <a:endParaRPr lang="en-AU" sz="2200" kern="1200" dirty="0"/>
        </a:p>
      </dsp:txBody>
      <dsp:txXfrm>
        <a:off x="2829957" y="6059056"/>
        <a:ext cx="1931456" cy="965728"/>
      </dsp:txXfrm>
    </dsp:sp>
    <dsp:sp modelId="{5352A507-8566-4C44-A900-15D236A9F29B}">
      <dsp:nvSpPr>
        <dsp:cNvPr id="0" name=""/>
        <dsp:cNvSpPr/>
      </dsp:nvSpPr>
      <dsp:spPr>
        <a:xfrm>
          <a:off x="2829957" y="7430390"/>
          <a:ext cx="1931456" cy="965728"/>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AU" sz="2200" kern="1200" dirty="0" smtClean="0"/>
            <a:t>Odour or fragrance </a:t>
          </a:r>
          <a:endParaRPr lang="en-AU" sz="2200" kern="1200" dirty="0"/>
        </a:p>
      </dsp:txBody>
      <dsp:txXfrm>
        <a:off x="2829957" y="7430390"/>
        <a:ext cx="1931456" cy="965728"/>
      </dsp:txXfrm>
    </dsp:sp>
    <dsp:sp modelId="{61EA92AF-548A-48D1-A4F0-9B68C00E2055}">
      <dsp:nvSpPr>
        <dsp:cNvPr id="0" name=""/>
        <dsp:cNvSpPr/>
      </dsp:nvSpPr>
      <dsp:spPr>
        <a:xfrm>
          <a:off x="6335550" y="1945054"/>
          <a:ext cx="1931456" cy="965728"/>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AU" sz="2200" kern="1200" dirty="0" smtClean="0"/>
            <a:t>Economic Factors</a:t>
          </a:r>
          <a:endParaRPr lang="en-AU" sz="2200" kern="1200" dirty="0"/>
        </a:p>
      </dsp:txBody>
      <dsp:txXfrm>
        <a:off x="6335550" y="1945054"/>
        <a:ext cx="1931456" cy="965728"/>
      </dsp:txXfrm>
    </dsp:sp>
    <dsp:sp modelId="{D732F639-5C58-4FBE-972D-700339A5FE87}">
      <dsp:nvSpPr>
        <dsp:cNvPr id="0" name=""/>
        <dsp:cNvSpPr/>
      </dsp:nvSpPr>
      <dsp:spPr>
        <a:xfrm>
          <a:off x="5167019" y="3316388"/>
          <a:ext cx="1931456" cy="965728"/>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AU" sz="2200" kern="1200" dirty="0" smtClean="0"/>
            <a:t>Capital costs </a:t>
          </a:r>
          <a:endParaRPr lang="en-AU" sz="2200" kern="1200" dirty="0"/>
        </a:p>
      </dsp:txBody>
      <dsp:txXfrm>
        <a:off x="5167019" y="3316388"/>
        <a:ext cx="1931456" cy="965728"/>
      </dsp:txXfrm>
    </dsp:sp>
    <dsp:sp modelId="{884A401B-9EF4-4FE9-BD48-2077596DBFE2}">
      <dsp:nvSpPr>
        <dsp:cNvPr id="0" name=""/>
        <dsp:cNvSpPr/>
      </dsp:nvSpPr>
      <dsp:spPr>
        <a:xfrm>
          <a:off x="7504081" y="3316388"/>
          <a:ext cx="1931456" cy="965728"/>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AU" sz="2200" kern="1200" dirty="0" smtClean="0"/>
            <a:t>Operational costs </a:t>
          </a:r>
          <a:endParaRPr lang="en-AU" sz="2200" kern="1200" dirty="0"/>
        </a:p>
      </dsp:txBody>
      <dsp:txXfrm>
        <a:off x="7504081" y="3316388"/>
        <a:ext cx="1931456" cy="965728"/>
      </dsp:txXfrm>
    </dsp:sp>
    <dsp:sp modelId="{87751C93-C5A2-4395-B579-80C3D531CDDF}">
      <dsp:nvSpPr>
        <dsp:cNvPr id="0" name=""/>
        <dsp:cNvSpPr/>
      </dsp:nvSpPr>
      <dsp:spPr>
        <a:xfrm>
          <a:off x="7986946" y="4687722"/>
          <a:ext cx="1931456" cy="965728"/>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AU" sz="2200" kern="1200" dirty="0" smtClean="0"/>
            <a:t>Materials</a:t>
          </a:r>
          <a:endParaRPr lang="en-AU" sz="2200" kern="1200" dirty="0"/>
        </a:p>
      </dsp:txBody>
      <dsp:txXfrm>
        <a:off x="7986946" y="4687722"/>
        <a:ext cx="1931456" cy="965728"/>
      </dsp:txXfrm>
    </dsp:sp>
    <dsp:sp modelId="{CC28401F-5BE5-4456-90BC-DBB829601813}">
      <dsp:nvSpPr>
        <dsp:cNvPr id="0" name=""/>
        <dsp:cNvSpPr/>
      </dsp:nvSpPr>
      <dsp:spPr>
        <a:xfrm>
          <a:off x="7986946" y="6059056"/>
          <a:ext cx="1931456" cy="965728"/>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AU" sz="2200" kern="1200" dirty="0" smtClean="0"/>
            <a:t>waste deposit</a:t>
          </a:r>
          <a:endParaRPr lang="en-AU" sz="2200" kern="1200" dirty="0"/>
        </a:p>
      </dsp:txBody>
      <dsp:txXfrm>
        <a:off x="7986946" y="6059056"/>
        <a:ext cx="1931456" cy="965728"/>
      </dsp:txXfrm>
    </dsp:sp>
    <dsp:sp modelId="{E9BE04A2-9401-44A8-905B-98DE1A7729AB}">
      <dsp:nvSpPr>
        <dsp:cNvPr id="0" name=""/>
        <dsp:cNvSpPr/>
      </dsp:nvSpPr>
      <dsp:spPr>
        <a:xfrm>
          <a:off x="7986946" y="7430390"/>
          <a:ext cx="1931456" cy="965728"/>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AU" sz="2200" kern="1200" dirty="0" smtClean="0"/>
            <a:t>maintenance</a:t>
          </a:r>
          <a:endParaRPr lang="en-AU" sz="2200" kern="1200" dirty="0"/>
        </a:p>
      </dsp:txBody>
      <dsp:txXfrm>
        <a:off x="7986946" y="7430390"/>
        <a:ext cx="1931456" cy="965728"/>
      </dsp:txXfrm>
    </dsp:sp>
    <dsp:sp modelId="{9078391B-E6ED-48B7-99EE-896A33293B83}">
      <dsp:nvSpPr>
        <dsp:cNvPr id="0" name=""/>
        <dsp:cNvSpPr/>
      </dsp:nvSpPr>
      <dsp:spPr>
        <a:xfrm>
          <a:off x="9841144" y="1945054"/>
          <a:ext cx="1931456" cy="965728"/>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AU" sz="2200" b="0" kern="1200" dirty="0" smtClean="0"/>
            <a:t>Technical Factors</a:t>
          </a:r>
          <a:endParaRPr lang="en-AU" sz="2200" b="0" kern="1200" dirty="0"/>
        </a:p>
      </dsp:txBody>
      <dsp:txXfrm>
        <a:off x="9841144" y="1945054"/>
        <a:ext cx="1931456" cy="965728"/>
      </dsp:txXfrm>
    </dsp:sp>
    <dsp:sp modelId="{A3D94988-EFD7-404E-8E5D-AECA6D68D4B0}">
      <dsp:nvSpPr>
        <dsp:cNvPr id="0" name=""/>
        <dsp:cNvSpPr/>
      </dsp:nvSpPr>
      <dsp:spPr>
        <a:xfrm>
          <a:off x="10324008" y="3316388"/>
          <a:ext cx="1931456" cy="965728"/>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AU" sz="2200" b="0" kern="1200" dirty="0" smtClean="0"/>
            <a:t>Maintenance requirement</a:t>
          </a:r>
          <a:endParaRPr lang="en-AU" sz="2200" b="0" kern="1200" dirty="0"/>
        </a:p>
      </dsp:txBody>
      <dsp:txXfrm>
        <a:off x="10324008" y="3316388"/>
        <a:ext cx="1931456" cy="965728"/>
      </dsp:txXfrm>
    </dsp:sp>
    <dsp:sp modelId="{5C756A68-FE86-49EE-8F11-1B11EA8E90CF}">
      <dsp:nvSpPr>
        <dsp:cNvPr id="0" name=""/>
        <dsp:cNvSpPr/>
      </dsp:nvSpPr>
      <dsp:spPr>
        <a:xfrm>
          <a:off x="10324008" y="4687722"/>
          <a:ext cx="1931456" cy="965728"/>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AU" sz="2200" kern="1200" dirty="0" smtClean="0"/>
            <a:t>Ease of use</a:t>
          </a:r>
          <a:endParaRPr lang="en-AU" sz="2200" b="0" kern="1200" dirty="0"/>
        </a:p>
      </dsp:txBody>
      <dsp:txXfrm>
        <a:off x="10324008" y="4687722"/>
        <a:ext cx="1931456" cy="96572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60270" y="13421680"/>
            <a:ext cx="24483060" cy="9261158"/>
          </a:xfrm>
        </p:spPr>
        <p:txBody>
          <a:bodyPr/>
          <a:lstStyle/>
          <a:p>
            <a:r>
              <a:rPr lang="en-US" smtClean="0"/>
              <a:t>Click to edit Master title style</a:t>
            </a:r>
            <a:endParaRPr lang="en-AU"/>
          </a:p>
        </p:txBody>
      </p:sp>
      <p:sp>
        <p:nvSpPr>
          <p:cNvPr id="3" name="Subtitle 2"/>
          <p:cNvSpPr>
            <a:spLocks noGrp="1"/>
          </p:cNvSpPr>
          <p:nvPr>
            <p:ph type="subTitle" idx="1"/>
          </p:nvPr>
        </p:nvSpPr>
        <p:spPr>
          <a:xfrm>
            <a:off x="4320540" y="24483060"/>
            <a:ext cx="20162520" cy="11041380"/>
          </a:xfrm>
        </p:spPr>
        <p:txBody>
          <a:bodyPr/>
          <a:lstStyle>
            <a:lvl1pPr marL="0" indent="0" algn="ctr">
              <a:buNone/>
              <a:defRPr>
                <a:solidFill>
                  <a:schemeClr val="tx1">
                    <a:tint val="75000"/>
                  </a:schemeClr>
                </a:solidFill>
              </a:defRPr>
            </a:lvl1pPr>
            <a:lvl2pPr marL="2057400" indent="0" algn="ctr">
              <a:buNone/>
              <a:defRPr>
                <a:solidFill>
                  <a:schemeClr val="tx1">
                    <a:tint val="75000"/>
                  </a:schemeClr>
                </a:solidFill>
              </a:defRPr>
            </a:lvl2pPr>
            <a:lvl3pPr marL="4114800" indent="0" algn="ctr">
              <a:buNone/>
              <a:defRPr>
                <a:solidFill>
                  <a:schemeClr val="tx1">
                    <a:tint val="75000"/>
                  </a:schemeClr>
                </a:solidFill>
              </a:defRPr>
            </a:lvl3pPr>
            <a:lvl4pPr marL="6172200" indent="0" algn="ctr">
              <a:buNone/>
              <a:defRPr>
                <a:solidFill>
                  <a:schemeClr val="tx1">
                    <a:tint val="75000"/>
                  </a:schemeClr>
                </a:solidFill>
              </a:defRPr>
            </a:lvl4pPr>
            <a:lvl5pPr marL="8229600" indent="0" algn="ctr">
              <a:buNone/>
              <a:defRPr>
                <a:solidFill>
                  <a:schemeClr val="tx1">
                    <a:tint val="75000"/>
                  </a:schemeClr>
                </a:solidFill>
              </a:defRPr>
            </a:lvl5pPr>
            <a:lvl6pPr marL="10287000" indent="0" algn="ctr">
              <a:buNone/>
              <a:defRPr>
                <a:solidFill>
                  <a:schemeClr val="tx1">
                    <a:tint val="75000"/>
                  </a:schemeClr>
                </a:solidFill>
              </a:defRPr>
            </a:lvl6pPr>
            <a:lvl7pPr marL="12344400" indent="0" algn="ctr">
              <a:buNone/>
              <a:defRPr>
                <a:solidFill>
                  <a:schemeClr val="tx1">
                    <a:tint val="75000"/>
                  </a:schemeClr>
                </a:solidFill>
              </a:defRPr>
            </a:lvl7pPr>
            <a:lvl8pPr marL="14401800" indent="0" algn="ctr">
              <a:buNone/>
              <a:defRPr>
                <a:solidFill>
                  <a:schemeClr val="tx1">
                    <a:tint val="75000"/>
                  </a:schemeClr>
                </a:solidFill>
              </a:defRPr>
            </a:lvl8pPr>
            <a:lvl9pPr marL="164592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C29C6007-FF08-439C-92F3-EB33D60CBA5B}" type="datetimeFigureOut">
              <a:rPr lang="en-AU" smtClean="0"/>
              <a:t>6/10/15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54F1857-662D-4658-A26B-44CC370DBF01}" type="slidenum">
              <a:rPr lang="en-AU" smtClean="0"/>
              <a:t>‹#›</a:t>
            </a:fld>
            <a:endParaRPr lang="en-AU"/>
          </a:p>
        </p:txBody>
      </p:sp>
    </p:spTree>
    <p:extLst>
      <p:ext uri="{BB962C8B-B14F-4D97-AF65-F5344CB8AC3E}">
        <p14:creationId xmlns:p14="http://schemas.microsoft.com/office/powerpoint/2010/main" val="3262194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29C6007-FF08-439C-92F3-EB33D60CBA5B}" type="datetimeFigureOut">
              <a:rPr lang="en-AU" smtClean="0"/>
              <a:t>6/10/15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54F1857-662D-4658-A26B-44CC370DBF01}" type="slidenum">
              <a:rPr lang="en-AU" smtClean="0"/>
              <a:t>‹#›</a:t>
            </a:fld>
            <a:endParaRPr lang="en-AU"/>
          </a:p>
        </p:txBody>
      </p:sp>
    </p:spTree>
    <p:extLst>
      <p:ext uri="{BB962C8B-B14F-4D97-AF65-F5344CB8AC3E}">
        <p14:creationId xmlns:p14="http://schemas.microsoft.com/office/powerpoint/2010/main" val="3104686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3225" y="10901365"/>
            <a:ext cx="20412551" cy="23224902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35568" y="10901365"/>
            <a:ext cx="60767595" cy="2322490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29C6007-FF08-439C-92F3-EB33D60CBA5B}" type="datetimeFigureOut">
              <a:rPr lang="en-AU" smtClean="0"/>
              <a:t>6/10/15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54F1857-662D-4658-A26B-44CC370DBF01}" type="slidenum">
              <a:rPr lang="en-AU" smtClean="0"/>
              <a:t>‹#›</a:t>
            </a:fld>
            <a:endParaRPr lang="en-AU"/>
          </a:p>
        </p:txBody>
      </p:sp>
    </p:spTree>
    <p:extLst>
      <p:ext uri="{BB962C8B-B14F-4D97-AF65-F5344CB8AC3E}">
        <p14:creationId xmlns:p14="http://schemas.microsoft.com/office/powerpoint/2010/main" val="1840254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29C6007-FF08-439C-92F3-EB33D60CBA5B}" type="datetimeFigureOut">
              <a:rPr lang="en-AU" smtClean="0"/>
              <a:t>6/10/15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54F1857-662D-4658-A26B-44CC370DBF01}" type="slidenum">
              <a:rPr lang="en-AU" smtClean="0"/>
              <a:t>‹#›</a:t>
            </a:fld>
            <a:endParaRPr lang="en-AU"/>
          </a:p>
        </p:txBody>
      </p:sp>
    </p:spTree>
    <p:extLst>
      <p:ext uri="{BB962C8B-B14F-4D97-AF65-F5344CB8AC3E}">
        <p14:creationId xmlns:p14="http://schemas.microsoft.com/office/powerpoint/2010/main" val="1654824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75286" y="27763473"/>
            <a:ext cx="24483060" cy="8581073"/>
          </a:xfrm>
        </p:spPr>
        <p:txBody>
          <a:bodyPr anchor="t"/>
          <a:lstStyle>
            <a:lvl1pPr algn="l">
              <a:defRPr sz="18000" b="1" cap="all"/>
            </a:lvl1pPr>
          </a:lstStyle>
          <a:p>
            <a:r>
              <a:rPr lang="en-US" smtClean="0"/>
              <a:t>Click to edit Master title style</a:t>
            </a:r>
            <a:endParaRPr lang="en-AU"/>
          </a:p>
        </p:txBody>
      </p:sp>
      <p:sp>
        <p:nvSpPr>
          <p:cNvPr id="3" name="Text Placeholder 2"/>
          <p:cNvSpPr>
            <a:spLocks noGrp="1"/>
          </p:cNvSpPr>
          <p:nvPr>
            <p:ph type="body" idx="1"/>
          </p:nvPr>
        </p:nvSpPr>
        <p:spPr>
          <a:xfrm>
            <a:off x="2275286" y="18312295"/>
            <a:ext cx="24483060" cy="9451178"/>
          </a:xfrm>
        </p:spPr>
        <p:txBody>
          <a:bodyPr anchor="b"/>
          <a:lstStyle>
            <a:lvl1pPr marL="0" indent="0">
              <a:buNone/>
              <a:defRPr sz="9000">
                <a:solidFill>
                  <a:schemeClr val="tx1">
                    <a:tint val="75000"/>
                  </a:schemeClr>
                </a:solidFill>
              </a:defRPr>
            </a:lvl1pPr>
            <a:lvl2pPr marL="2057400" indent="0">
              <a:buNone/>
              <a:defRPr sz="8100">
                <a:solidFill>
                  <a:schemeClr val="tx1">
                    <a:tint val="75000"/>
                  </a:schemeClr>
                </a:solidFill>
              </a:defRPr>
            </a:lvl2pPr>
            <a:lvl3pPr marL="4114800" indent="0">
              <a:buNone/>
              <a:defRPr sz="7200">
                <a:solidFill>
                  <a:schemeClr val="tx1">
                    <a:tint val="75000"/>
                  </a:schemeClr>
                </a:solidFill>
              </a:defRPr>
            </a:lvl3pPr>
            <a:lvl4pPr marL="6172200" indent="0">
              <a:buNone/>
              <a:defRPr sz="6300">
                <a:solidFill>
                  <a:schemeClr val="tx1">
                    <a:tint val="75000"/>
                  </a:schemeClr>
                </a:solidFill>
              </a:defRPr>
            </a:lvl4pPr>
            <a:lvl5pPr marL="8229600" indent="0">
              <a:buNone/>
              <a:defRPr sz="6300">
                <a:solidFill>
                  <a:schemeClr val="tx1">
                    <a:tint val="75000"/>
                  </a:schemeClr>
                </a:solidFill>
              </a:defRPr>
            </a:lvl5pPr>
            <a:lvl6pPr marL="10287000" indent="0">
              <a:buNone/>
              <a:defRPr sz="6300">
                <a:solidFill>
                  <a:schemeClr val="tx1">
                    <a:tint val="75000"/>
                  </a:schemeClr>
                </a:solidFill>
              </a:defRPr>
            </a:lvl6pPr>
            <a:lvl7pPr marL="12344400" indent="0">
              <a:buNone/>
              <a:defRPr sz="6300">
                <a:solidFill>
                  <a:schemeClr val="tx1">
                    <a:tint val="75000"/>
                  </a:schemeClr>
                </a:solidFill>
              </a:defRPr>
            </a:lvl7pPr>
            <a:lvl8pPr marL="14401800" indent="0">
              <a:buNone/>
              <a:defRPr sz="6300">
                <a:solidFill>
                  <a:schemeClr val="tx1">
                    <a:tint val="75000"/>
                  </a:schemeClr>
                </a:solidFill>
              </a:defRPr>
            </a:lvl8pPr>
            <a:lvl9pPr marL="16459200" indent="0">
              <a:buNone/>
              <a:defRPr sz="6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9C6007-FF08-439C-92F3-EB33D60CBA5B}" type="datetimeFigureOut">
              <a:rPr lang="en-AU" smtClean="0"/>
              <a:t>6/10/15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54F1857-662D-4658-A26B-44CC370DBF01}" type="slidenum">
              <a:rPr lang="en-AU" smtClean="0"/>
              <a:t>‹#›</a:t>
            </a:fld>
            <a:endParaRPr lang="en-AU"/>
          </a:p>
        </p:txBody>
      </p:sp>
    </p:spTree>
    <p:extLst>
      <p:ext uri="{BB962C8B-B14F-4D97-AF65-F5344CB8AC3E}">
        <p14:creationId xmlns:p14="http://schemas.microsoft.com/office/powerpoint/2010/main" val="823064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35570" y="63507940"/>
            <a:ext cx="40590072" cy="179642453"/>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5605700" y="63507940"/>
            <a:ext cx="40590075" cy="179642453"/>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C29C6007-FF08-439C-92F3-EB33D60CBA5B}" type="datetimeFigureOut">
              <a:rPr lang="en-AU" smtClean="0"/>
              <a:t>6/10/15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54F1857-662D-4658-A26B-44CC370DBF01}" type="slidenum">
              <a:rPr lang="en-AU" smtClean="0"/>
              <a:t>‹#›</a:t>
            </a:fld>
            <a:endParaRPr lang="en-AU"/>
          </a:p>
        </p:txBody>
      </p:sp>
    </p:spTree>
    <p:extLst>
      <p:ext uri="{BB962C8B-B14F-4D97-AF65-F5344CB8AC3E}">
        <p14:creationId xmlns:p14="http://schemas.microsoft.com/office/powerpoint/2010/main" val="1642958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0180" y="1730219"/>
            <a:ext cx="25923240" cy="72009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1440180" y="9671212"/>
            <a:ext cx="12726592" cy="4030501"/>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en-US" smtClean="0"/>
              <a:t>Click to edit Master text styles</a:t>
            </a:r>
          </a:p>
        </p:txBody>
      </p:sp>
      <p:sp>
        <p:nvSpPr>
          <p:cNvPr id="4" name="Content Placeholder 3"/>
          <p:cNvSpPr>
            <a:spLocks noGrp="1"/>
          </p:cNvSpPr>
          <p:nvPr>
            <p:ph sz="half" idx="2"/>
          </p:nvPr>
        </p:nvSpPr>
        <p:spPr>
          <a:xfrm>
            <a:off x="1440180" y="13701713"/>
            <a:ext cx="12726592" cy="24893114"/>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14631830" y="9671212"/>
            <a:ext cx="12731591" cy="4030501"/>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en-US" smtClean="0"/>
              <a:t>Click to edit Master text styles</a:t>
            </a:r>
          </a:p>
        </p:txBody>
      </p:sp>
      <p:sp>
        <p:nvSpPr>
          <p:cNvPr id="6" name="Content Placeholder 5"/>
          <p:cNvSpPr>
            <a:spLocks noGrp="1"/>
          </p:cNvSpPr>
          <p:nvPr>
            <p:ph sz="quarter" idx="4"/>
          </p:nvPr>
        </p:nvSpPr>
        <p:spPr>
          <a:xfrm>
            <a:off x="14631830" y="13701713"/>
            <a:ext cx="12731591" cy="24893114"/>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C29C6007-FF08-439C-92F3-EB33D60CBA5B}" type="datetimeFigureOut">
              <a:rPr lang="en-AU" smtClean="0"/>
              <a:t>6/10/15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54F1857-662D-4658-A26B-44CC370DBF01}" type="slidenum">
              <a:rPr lang="en-AU" smtClean="0"/>
              <a:t>‹#›</a:t>
            </a:fld>
            <a:endParaRPr lang="en-AU"/>
          </a:p>
        </p:txBody>
      </p:sp>
    </p:spTree>
    <p:extLst>
      <p:ext uri="{BB962C8B-B14F-4D97-AF65-F5344CB8AC3E}">
        <p14:creationId xmlns:p14="http://schemas.microsoft.com/office/powerpoint/2010/main" val="1751229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C29C6007-FF08-439C-92F3-EB33D60CBA5B}" type="datetimeFigureOut">
              <a:rPr lang="en-AU" smtClean="0"/>
              <a:t>6/10/15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54F1857-662D-4658-A26B-44CC370DBF01}" type="slidenum">
              <a:rPr lang="en-AU" smtClean="0"/>
              <a:t>‹#›</a:t>
            </a:fld>
            <a:endParaRPr lang="en-AU"/>
          </a:p>
        </p:txBody>
      </p:sp>
    </p:spTree>
    <p:extLst>
      <p:ext uri="{BB962C8B-B14F-4D97-AF65-F5344CB8AC3E}">
        <p14:creationId xmlns:p14="http://schemas.microsoft.com/office/powerpoint/2010/main" val="2143562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9C6007-FF08-439C-92F3-EB33D60CBA5B}" type="datetimeFigureOut">
              <a:rPr lang="en-AU" smtClean="0"/>
              <a:t>6/10/15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54F1857-662D-4658-A26B-44CC370DBF01}" type="slidenum">
              <a:rPr lang="en-AU" smtClean="0"/>
              <a:t>‹#›</a:t>
            </a:fld>
            <a:endParaRPr lang="en-AU"/>
          </a:p>
        </p:txBody>
      </p:sp>
    </p:spTree>
    <p:extLst>
      <p:ext uri="{BB962C8B-B14F-4D97-AF65-F5344CB8AC3E}">
        <p14:creationId xmlns:p14="http://schemas.microsoft.com/office/powerpoint/2010/main" val="431035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0182" y="1720215"/>
            <a:ext cx="9476186" cy="7320915"/>
          </a:xfrm>
        </p:spPr>
        <p:txBody>
          <a:bodyPr anchor="b"/>
          <a:lstStyle>
            <a:lvl1pPr algn="l">
              <a:defRPr sz="9000" b="1"/>
            </a:lvl1pPr>
          </a:lstStyle>
          <a:p>
            <a:r>
              <a:rPr lang="en-US" smtClean="0"/>
              <a:t>Click to edit Master title style</a:t>
            </a:r>
            <a:endParaRPr lang="en-AU"/>
          </a:p>
        </p:txBody>
      </p:sp>
      <p:sp>
        <p:nvSpPr>
          <p:cNvPr id="3" name="Content Placeholder 2"/>
          <p:cNvSpPr>
            <a:spLocks noGrp="1"/>
          </p:cNvSpPr>
          <p:nvPr>
            <p:ph idx="1"/>
          </p:nvPr>
        </p:nvSpPr>
        <p:spPr>
          <a:xfrm>
            <a:off x="11261407" y="1720218"/>
            <a:ext cx="16102013" cy="36874612"/>
          </a:xfrm>
        </p:spPr>
        <p:txBody>
          <a:bodyPr/>
          <a:lstStyle>
            <a:lvl1pPr>
              <a:defRPr sz="14400"/>
            </a:lvl1pPr>
            <a:lvl2pPr>
              <a:defRPr sz="12600"/>
            </a:lvl2pPr>
            <a:lvl3pPr>
              <a:defRPr sz="10800"/>
            </a:lvl3pPr>
            <a:lvl4pPr>
              <a:defRPr sz="9000"/>
            </a:lvl4pPr>
            <a:lvl5pPr>
              <a:defRPr sz="9000"/>
            </a:lvl5pPr>
            <a:lvl6pPr>
              <a:defRPr sz="9000"/>
            </a:lvl6pPr>
            <a:lvl7pPr>
              <a:defRPr sz="9000"/>
            </a:lvl7pPr>
            <a:lvl8pPr>
              <a:defRPr sz="9000"/>
            </a:lvl8pPr>
            <a:lvl9pPr>
              <a:defRPr sz="9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1440182" y="9041133"/>
            <a:ext cx="9476186" cy="29553697"/>
          </a:xfrm>
        </p:spPr>
        <p:txBody>
          <a:bodyPr/>
          <a:lstStyle>
            <a:lvl1pPr marL="0" indent="0">
              <a:buNone/>
              <a:defRPr sz="6300"/>
            </a:lvl1pPr>
            <a:lvl2pPr marL="2057400" indent="0">
              <a:buNone/>
              <a:defRPr sz="5400"/>
            </a:lvl2pPr>
            <a:lvl3pPr marL="4114800" indent="0">
              <a:buNone/>
              <a:defRPr sz="4500"/>
            </a:lvl3pPr>
            <a:lvl4pPr marL="6172200" indent="0">
              <a:buNone/>
              <a:defRPr sz="4100"/>
            </a:lvl4pPr>
            <a:lvl5pPr marL="8229600" indent="0">
              <a:buNone/>
              <a:defRPr sz="4100"/>
            </a:lvl5pPr>
            <a:lvl6pPr marL="10287000" indent="0">
              <a:buNone/>
              <a:defRPr sz="4100"/>
            </a:lvl6pPr>
            <a:lvl7pPr marL="12344400" indent="0">
              <a:buNone/>
              <a:defRPr sz="4100"/>
            </a:lvl7pPr>
            <a:lvl8pPr marL="14401800" indent="0">
              <a:buNone/>
              <a:defRPr sz="4100"/>
            </a:lvl8pPr>
            <a:lvl9pPr marL="16459200"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9C6007-FF08-439C-92F3-EB33D60CBA5B}" type="datetimeFigureOut">
              <a:rPr lang="en-AU" smtClean="0"/>
              <a:t>6/10/15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54F1857-662D-4658-A26B-44CC370DBF01}" type="slidenum">
              <a:rPr lang="en-AU" smtClean="0"/>
              <a:t>‹#›</a:t>
            </a:fld>
            <a:endParaRPr lang="en-AU"/>
          </a:p>
        </p:txBody>
      </p:sp>
    </p:spTree>
    <p:extLst>
      <p:ext uri="{BB962C8B-B14F-4D97-AF65-F5344CB8AC3E}">
        <p14:creationId xmlns:p14="http://schemas.microsoft.com/office/powerpoint/2010/main" val="3304599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45707" y="30243780"/>
            <a:ext cx="17282160" cy="3570449"/>
          </a:xfrm>
        </p:spPr>
        <p:txBody>
          <a:bodyPr anchor="b"/>
          <a:lstStyle>
            <a:lvl1pPr algn="l">
              <a:defRPr sz="9000" b="1"/>
            </a:lvl1pPr>
          </a:lstStyle>
          <a:p>
            <a:r>
              <a:rPr lang="en-US" smtClean="0"/>
              <a:t>Click to edit Master title style</a:t>
            </a:r>
            <a:endParaRPr lang="en-AU"/>
          </a:p>
        </p:txBody>
      </p:sp>
      <p:sp>
        <p:nvSpPr>
          <p:cNvPr id="3" name="Picture Placeholder 2"/>
          <p:cNvSpPr>
            <a:spLocks noGrp="1"/>
          </p:cNvSpPr>
          <p:nvPr>
            <p:ph type="pic" idx="1"/>
          </p:nvPr>
        </p:nvSpPr>
        <p:spPr>
          <a:xfrm>
            <a:off x="5645707" y="3860483"/>
            <a:ext cx="17282160" cy="25923240"/>
          </a:xfrm>
        </p:spPr>
        <p:txBody>
          <a:bodyPr/>
          <a:lstStyle>
            <a:lvl1pPr marL="0" indent="0">
              <a:buNone/>
              <a:defRPr sz="14400"/>
            </a:lvl1pPr>
            <a:lvl2pPr marL="2057400" indent="0">
              <a:buNone/>
              <a:defRPr sz="12600"/>
            </a:lvl2pPr>
            <a:lvl3pPr marL="4114800" indent="0">
              <a:buNone/>
              <a:defRPr sz="10800"/>
            </a:lvl3pPr>
            <a:lvl4pPr marL="6172200" indent="0">
              <a:buNone/>
              <a:defRPr sz="9000"/>
            </a:lvl4pPr>
            <a:lvl5pPr marL="8229600" indent="0">
              <a:buNone/>
              <a:defRPr sz="9000"/>
            </a:lvl5pPr>
            <a:lvl6pPr marL="10287000" indent="0">
              <a:buNone/>
              <a:defRPr sz="9000"/>
            </a:lvl6pPr>
            <a:lvl7pPr marL="12344400" indent="0">
              <a:buNone/>
              <a:defRPr sz="9000"/>
            </a:lvl7pPr>
            <a:lvl8pPr marL="14401800" indent="0">
              <a:buNone/>
              <a:defRPr sz="9000"/>
            </a:lvl8pPr>
            <a:lvl9pPr marL="16459200" indent="0">
              <a:buNone/>
              <a:defRPr sz="9000"/>
            </a:lvl9pPr>
          </a:lstStyle>
          <a:p>
            <a:endParaRPr lang="en-AU"/>
          </a:p>
        </p:txBody>
      </p:sp>
      <p:sp>
        <p:nvSpPr>
          <p:cNvPr id="4" name="Text Placeholder 3"/>
          <p:cNvSpPr>
            <a:spLocks noGrp="1"/>
          </p:cNvSpPr>
          <p:nvPr>
            <p:ph type="body" sz="half" idx="2"/>
          </p:nvPr>
        </p:nvSpPr>
        <p:spPr>
          <a:xfrm>
            <a:off x="5645707" y="33814229"/>
            <a:ext cx="17282160" cy="5070631"/>
          </a:xfrm>
        </p:spPr>
        <p:txBody>
          <a:bodyPr/>
          <a:lstStyle>
            <a:lvl1pPr marL="0" indent="0">
              <a:buNone/>
              <a:defRPr sz="6300"/>
            </a:lvl1pPr>
            <a:lvl2pPr marL="2057400" indent="0">
              <a:buNone/>
              <a:defRPr sz="5400"/>
            </a:lvl2pPr>
            <a:lvl3pPr marL="4114800" indent="0">
              <a:buNone/>
              <a:defRPr sz="4500"/>
            </a:lvl3pPr>
            <a:lvl4pPr marL="6172200" indent="0">
              <a:buNone/>
              <a:defRPr sz="4100"/>
            </a:lvl4pPr>
            <a:lvl5pPr marL="8229600" indent="0">
              <a:buNone/>
              <a:defRPr sz="4100"/>
            </a:lvl5pPr>
            <a:lvl6pPr marL="10287000" indent="0">
              <a:buNone/>
              <a:defRPr sz="4100"/>
            </a:lvl6pPr>
            <a:lvl7pPr marL="12344400" indent="0">
              <a:buNone/>
              <a:defRPr sz="4100"/>
            </a:lvl7pPr>
            <a:lvl8pPr marL="14401800" indent="0">
              <a:buNone/>
              <a:defRPr sz="4100"/>
            </a:lvl8pPr>
            <a:lvl9pPr marL="16459200"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9C6007-FF08-439C-92F3-EB33D60CBA5B}" type="datetimeFigureOut">
              <a:rPr lang="en-AU" smtClean="0"/>
              <a:t>6/10/15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54F1857-662D-4658-A26B-44CC370DBF01}" type="slidenum">
              <a:rPr lang="en-AU" smtClean="0"/>
              <a:t>‹#›</a:t>
            </a:fld>
            <a:endParaRPr lang="en-AU"/>
          </a:p>
        </p:txBody>
      </p:sp>
    </p:spTree>
    <p:extLst>
      <p:ext uri="{BB962C8B-B14F-4D97-AF65-F5344CB8AC3E}">
        <p14:creationId xmlns:p14="http://schemas.microsoft.com/office/powerpoint/2010/main" val="258501906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0180" y="1730219"/>
            <a:ext cx="25923240" cy="7200900"/>
          </a:xfrm>
          <a:prstGeom prst="rect">
            <a:avLst/>
          </a:prstGeom>
        </p:spPr>
        <p:txBody>
          <a:bodyPr vert="horz" lIns="411480" tIns="205740" rIns="411480" bIns="20574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1440180" y="10081263"/>
            <a:ext cx="25923240" cy="28513567"/>
          </a:xfrm>
          <a:prstGeom prst="rect">
            <a:avLst/>
          </a:prstGeom>
        </p:spPr>
        <p:txBody>
          <a:bodyPr vert="horz" lIns="411480" tIns="205740" rIns="411480" bIns="20574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1440180" y="40045008"/>
            <a:ext cx="6720840" cy="2300288"/>
          </a:xfrm>
          <a:prstGeom prst="rect">
            <a:avLst/>
          </a:prstGeom>
        </p:spPr>
        <p:txBody>
          <a:bodyPr vert="horz" lIns="411480" tIns="205740" rIns="411480" bIns="205740" rtlCol="0" anchor="ctr"/>
          <a:lstStyle>
            <a:lvl1pPr algn="l">
              <a:defRPr sz="5400">
                <a:solidFill>
                  <a:schemeClr val="tx1">
                    <a:tint val="75000"/>
                  </a:schemeClr>
                </a:solidFill>
              </a:defRPr>
            </a:lvl1pPr>
          </a:lstStyle>
          <a:p>
            <a:fld id="{C29C6007-FF08-439C-92F3-EB33D60CBA5B}" type="datetimeFigureOut">
              <a:rPr lang="en-AU" smtClean="0"/>
              <a:t>6/10/15</a:t>
            </a:fld>
            <a:endParaRPr lang="en-AU"/>
          </a:p>
        </p:txBody>
      </p:sp>
      <p:sp>
        <p:nvSpPr>
          <p:cNvPr id="5" name="Footer Placeholder 4"/>
          <p:cNvSpPr>
            <a:spLocks noGrp="1"/>
          </p:cNvSpPr>
          <p:nvPr>
            <p:ph type="ftr" sz="quarter" idx="3"/>
          </p:nvPr>
        </p:nvSpPr>
        <p:spPr>
          <a:xfrm>
            <a:off x="9841230" y="40045008"/>
            <a:ext cx="9121140" cy="2300288"/>
          </a:xfrm>
          <a:prstGeom prst="rect">
            <a:avLst/>
          </a:prstGeom>
        </p:spPr>
        <p:txBody>
          <a:bodyPr vert="horz" lIns="411480" tIns="205740" rIns="411480" bIns="205740" rtlCol="0" anchor="ctr"/>
          <a:lstStyle>
            <a:lvl1pPr algn="ctr">
              <a:defRPr sz="54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20642580" y="40045008"/>
            <a:ext cx="6720840" cy="2300288"/>
          </a:xfrm>
          <a:prstGeom prst="rect">
            <a:avLst/>
          </a:prstGeom>
        </p:spPr>
        <p:txBody>
          <a:bodyPr vert="horz" lIns="411480" tIns="205740" rIns="411480" bIns="205740" rtlCol="0" anchor="ctr"/>
          <a:lstStyle>
            <a:lvl1pPr algn="r">
              <a:defRPr sz="5400">
                <a:solidFill>
                  <a:schemeClr val="tx1">
                    <a:tint val="75000"/>
                  </a:schemeClr>
                </a:solidFill>
              </a:defRPr>
            </a:lvl1pPr>
          </a:lstStyle>
          <a:p>
            <a:fld id="{E54F1857-662D-4658-A26B-44CC370DBF01}" type="slidenum">
              <a:rPr lang="en-AU" smtClean="0"/>
              <a:t>‹#›</a:t>
            </a:fld>
            <a:endParaRPr lang="en-AU"/>
          </a:p>
        </p:txBody>
      </p:sp>
    </p:spTree>
    <p:extLst>
      <p:ext uri="{BB962C8B-B14F-4D97-AF65-F5344CB8AC3E}">
        <p14:creationId xmlns:p14="http://schemas.microsoft.com/office/powerpoint/2010/main" val="745001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0" rtl="0" eaLnBrk="1" latinLnBrk="0" hangingPunct="1">
        <a:spcBef>
          <a:spcPct val="0"/>
        </a:spcBef>
        <a:buNone/>
        <a:defRPr sz="19800" kern="1200">
          <a:solidFill>
            <a:schemeClr val="tx1"/>
          </a:solidFill>
          <a:latin typeface="+mj-lt"/>
          <a:ea typeface="+mj-ea"/>
          <a:cs typeface="+mj-cs"/>
        </a:defRPr>
      </a:lvl1pPr>
    </p:titleStyle>
    <p:bodyStyle>
      <a:lvl1pPr marL="1543050" indent="-1543050" algn="l" defTabSz="4114800" rtl="0" eaLnBrk="1" latinLnBrk="0" hangingPunct="1">
        <a:spcBef>
          <a:spcPct val="20000"/>
        </a:spcBef>
        <a:buFont typeface="Arial" pitchFamily="34" charset="0"/>
        <a:buChar char="•"/>
        <a:defRPr sz="14400" kern="1200">
          <a:solidFill>
            <a:schemeClr val="tx1"/>
          </a:solidFill>
          <a:latin typeface="+mn-lt"/>
          <a:ea typeface="+mn-ea"/>
          <a:cs typeface="+mn-cs"/>
        </a:defRPr>
      </a:lvl1pPr>
      <a:lvl2pPr marL="3343275" indent="-1285875" algn="l" defTabSz="4114800" rtl="0" eaLnBrk="1" latinLnBrk="0" hangingPunct="1">
        <a:spcBef>
          <a:spcPct val="20000"/>
        </a:spcBef>
        <a:buFont typeface="Arial" pitchFamily="34" charset="0"/>
        <a:buChar char="–"/>
        <a:defRPr sz="12600" kern="1200">
          <a:solidFill>
            <a:schemeClr val="tx1"/>
          </a:solidFill>
          <a:latin typeface="+mn-lt"/>
          <a:ea typeface="+mn-ea"/>
          <a:cs typeface="+mn-cs"/>
        </a:defRPr>
      </a:lvl2pPr>
      <a:lvl3pPr marL="5143500" indent="-1028700" algn="l" defTabSz="4114800" rtl="0" eaLnBrk="1" latinLnBrk="0" hangingPunct="1">
        <a:spcBef>
          <a:spcPct val="20000"/>
        </a:spcBef>
        <a:buFont typeface="Arial" pitchFamily="34" charset="0"/>
        <a:buChar char="•"/>
        <a:defRPr sz="10800" kern="1200">
          <a:solidFill>
            <a:schemeClr val="tx1"/>
          </a:solidFill>
          <a:latin typeface="+mn-lt"/>
          <a:ea typeface="+mn-ea"/>
          <a:cs typeface="+mn-cs"/>
        </a:defRPr>
      </a:lvl3pPr>
      <a:lvl4pPr marL="72009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4pPr>
      <a:lvl5pPr marL="92583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5pPr>
      <a:lvl6pPr marL="113157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6pPr>
      <a:lvl7pPr marL="133731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7pPr>
      <a:lvl8pPr marL="154305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8pPr>
      <a:lvl9pPr marL="174879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9pPr>
    </p:bodyStyle>
    <p:otherStyle>
      <a:defPPr>
        <a:defRPr lang="en-US"/>
      </a:defPPr>
      <a:lvl1pPr marL="0" algn="l" defTabSz="4114800" rtl="0" eaLnBrk="1" latinLnBrk="0" hangingPunct="1">
        <a:defRPr sz="8100" kern="1200">
          <a:solidFill>
            <a:schemeClr val="tx1"/>
          </a:solidFill>
          <a:latin typeface="+mn-lt"/>
          <a:ea typeface="+mn-ea"/>
          <a:cs typeface="+mn-cs"/>
        </a:defRPr>
      </a:lvl1pPr>
      <a:lvl2pPr marL="2057400" algn="l" defTabSz="4114800" rtl="0" eaLnBrk="1" latinLnBrk="0" hangingPunct="1">
        <a:defRPr sz="8100" kern="1200">
          <a:solidFill>
            <a:schemeClr val="tx1"/>
          </a:solidFill>
          <a:latin typeface="+mn-lt"/>
          <a:ea typeface="+mn-ea"/>
          <a:cs typeface="+mn-cs"/>
        </a:defRPr>
      </a:lvl2pPr>
      <a:lvl3pPr marL="4114800" algn="l" defTabSz="4114800" rtl="0" eaLnBrk="1" latinLnBrk="0" hangingPunct="1">
        <a:defRPr sz="8100" kern="1200">
          <a:solidFill>
            <a:schemeClr val="tx1"/>
          </a:solidFill>
          <a:latin typeface="+mn-lt"/>
          <a:ea typeface="+mn-ea"/>
          <a:cs typeface="+mn-cs"/>
        </a:defRPr>
      </a:lvl3pPr>
      <a:lvl4pPr marL="6172200" algn="l" defTabSz="4114800" rtl="0" eaLnBrk="1" latinLnBrk="0" hangingPunct="1">
        <a:defRPr sz="8100" kern="1200">
          <a:solidFill>
            <a:schemeClr val="tx1"/>
          </a:solidFill>
          <a:latin typeface="+mn-lt"/>
          <a:ea typeface="+mn-ea"/>
          <a:cs typeface="+mn-cs"/>
        </a:defRPr>
      </a:lvl4pPr>
      <a:lvl5pPr marL="8229600" algn="l" defTabSz="4114800" rtl="0" eaLnBrk="1" latinLnBrk="0" hangingPunct="1">
        <a:defRPr sz="8100" kern="1200">
          <a:solidFill>
            <a:schemeClr val="tx1"/>
          </a:solidFill>
          <a:latin typeface="+mn-lt"/>
          <a:ea typeface="+mn-ea"/>
          <a:cs typeface="+mn-cs"/>
        </a:defRPr>
      </a:lvl5pPr>
      <a:lvl6pPr marL="10287000" algn="l" defTabSz="4114800" rtl="0" eaLnBrk="1" latinLnBrk="0" hangingPunct="1">
        <a:defRPr sz="8100" kern="1200">
          <a:solidFill>
            <a:schemeClr val="tx1"/>
          </a:solidFill>
          <a:latin typeface="+mn-lt"/>
          <a:ea typeface="+mn-ea"/>
          <a:cs typeface="+mn-cs"/>
        </a:defRPr>
      </a:lvl6pPr>
      <a:lvl7pPr marL="12344400" algn="l" defTabSz="4114800" rtl="0" eaLnBrk="1" latinLnBrk="0" hangingPunct="1">
        <a:defRPr sz="8100" kern="1200">
          <a:solidFill>
            <a:schemeClr val="tx1"/>
          </a:solidFill>
          <a:latin typeface="+mn-lt"/>
          <a:ea typeface="+mn-ea"/>
          <a:cs typeface="+mn-cs"/>
        </a:defRPr>
      </a:lvl7pPr>
      <a:lvl8pPr marL="14401800" algn="l" defTabSz="4114800" rtl="0" eaLnBrk="1" latinLnBrk="0" hangingPunct="1">
        <a:defRPr sz="8100" kern="1200">
          <a:solidFill>
            <a:schemeClr val="tx1"/>
          </a:solidFill>
          <a:latin typeface="+mn-lt"/>
          <a:ea typeface="+mn-ea"/>
          <a:cs typeface="+mn-cs"/>
        </a:defRPr>
      </a:lvl8pPr>
      <a:lvl9pPr marL="16459200" algn="l" defTabSz="4114800" rtl="0" eaLnBrk="1" latinLnBrk="0" hangingPunct="1">
        <a:defRPr sz="8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microsoft.com/office/2007/relationships/hdphoto" Target="../media/hdphoto1.wdp"/><Relationship Id="rId5" Type="http://schemas.openxmlformats.org/officeDocument/2006/relationships/image" Target="../media/image3.png"/><Relationship Id="rId6" Type="http://schemas.microsoft.com/office/2007/relationships/hdphoto" Target="../media/hdphoto2.wdp"/><Relationship Id="rId7" Type="http://schemas.openxmlformats.org/officeDocument/2006/relationships/diagramData" Target="../diagrams/data1.xml"/><Relationship Id="rId8" Type="http://schemas.openxmlformats.org/officeDocument/2006/relationships/diagramLayout" Target="../diagrams/layout1.xml"/><Relationship Id="rId9" Type="http://schemas.openxmlformats.org/officeDocument/2006/relationships/diagramQuickStyle" Target="../diagrams/quickStyle1.xml"/><Relationship Id="rId10" Type="http://schemas.openxmlformats.org/officeDocument/2006/relationships/diagramColors" Target="../diagrams/colors1.xml"/><Relationship Id="rId11"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6944" t="88360"/>
          <a:stretch/>
        </p:blipFill>
        <p:spPr>
          <a:xfrm>
            <a:off x="0" y="41194556"/>
            <a:ext cx="28803600" cy="2514600"/>
          </a:xfrm>
          <a:prstGeom prst="rect">
            <a:avLst/>
          </a:prstGeom>
        </p:spPr>
      </p:pic>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b="11567"/>
          <a:stretch/>
        </p:blipFill>
        <p:spPr>
          <a:xfrm>
            <a:off x="0" y="0"/>
            <a:ext cx="28803600" cy="5040860"/>
          </a:xfrm>
          <a:prstGeom prst="rect">
            <a:avLst/>
          </a:prstGeom>
          <a:solidFill>
            <a:schemeClr val="accent1"/>
          </a:solidFill>
        </p:spPr>
      </p:pic>
      <p:sp>
        <p:nvSpPr>
          <p:cNvPr id="13" name="Rectangle 12"/>
          <p:cNvSpPr/>
          <p:nvPr/>
        </p:nvSpPr>
        <p:spPr>
          <a:xfrm>
            <a:off x="0" y="757952"/>
            <a:ext cx="28803600" cy="2769989"/>
          </a:xfrm>
          <a:prstGeom prst="rect">
            <a:avLst/>
          </a:prstGeom>
        </p:spPr>
        <p:txBody>
          <a:bodyPr wrap="square">
            <a:spAutoFit/>
          </a:bodyPr>
          <a:lstStyle/>
          <a:p>
            <a:pPr algn="ctr"/>
            <a:r>
              <a:rPr lang="en-AU" sz="6600" b="1" dirty="0">
                <a:solidFill>
                  <a:schemeClr val="bg1"/>
                </a:solidFill>
              </a:rPr>
              <a:t>The Use of  Electrolysed Water </a:t>
            </a:r>
            <a:r>
              <a:rPr lang="en-AU" sz="6600" b="1" dirty="0" err="1">
                <a:solidFill>
                  <a:schemeClr val="bg1"/>
                </a:solidFill>
              </a:rPr>
              <a:t>Vs</a:t>
            </a:r>
            <a:r>
              <a:rPr lang="en-AU" sz="6600" b="1" dirty="0">
                <a:solidFill>
                  <a:schemeClr val="bg1"/>
                </a:solidFill>
              </a:rPr>
              <a:t> Conventional Cleaning and Sanitising </a:t>
            </a:r>
            <a:r>
              <a:rPr lang="en-AU" sz="6600" b="1" dirty="0" smtClean="0">
                <a:solidFill>
                  <a:schemeClr val="bg1"/>
                </a:solidFill>
              </a:rPr>
              <a:t>Products</a:t>
            </a:r>
          </a:p>
          <a:p>
            <a:pPr algn="ctr">
              <a:lnSpc>
                <a:spcPct val="150000"/>
              </a:lnSpc>
            </a:pPr>
            <a:r>
              <a:rPr lang="en-AU" sz="3600" b="1" i="1" dirty="0" err="1" smtClean="0">
                <a:solidFill>
                  <a:schemeClr val="bg1"/>
                </a:solidFill>
              </a:rPr>
              <a:t>Maazuza</a:t>
            </a:r>
            <a:r>
              <a:rPr lang="en-AU" sz="3600" b="1" i="1" dirty="0" smtClean="0">
                <a:solidFill>
                  <a:schemeClr val="bg1"/>
                </a:solidFill>
              </a:rPr>
              <a:t> </a:t>
            </a:r>
            <a:r>
              <a:rPr lang="en-AU" sz="3600" b="1" i="1" dirty="0">
                <a:solidFill>
                  <a:schemeClr val="bg1"/>
                </a:solidFill>
              </a:rPr>
              <a:t>Othman, </a:t>
            </a:r>
            <a:r>
              <a:rPr lang="en-AU" sz="3600" b="1" i="1" dirty="0" err="1">
                <a:solidFill>
                  <a:schemeClr val="bg1"/>
                </a:solidFill>
              </a:rPr>
              <a:t>Sujeeva</a:t>
            </a:r>
            <a:r>
              <a:rPr lang="en-AU" sz="3600" b="1" i="1" dirty="0">
                <a:solidFill>
                  <a:schemeClr val="bg1"/>
                </a:solidFill>
              </a:rPr>
              <a:t> </a:t>
            </a:r>
            <a:r>
              <a:rPr lang="en-AU" sz="3600" b="1" i="1" dirty="0" err="1">
                <a:solidFill>
                  <a:schemeClr val="bg1"/>
                </a:solidFill>
              </a:rPr>
              <a:t>Setunge</a:t>
            </a:r>
            <a:r>
              <a:rPr lang="en-AU" sz="3600" b="1" i="1" dirty="0">
                <a:solidFill>
                  <a:schemeClr val="bg1"/>
                </a:solidFill>
              </a:rPr>
              <a:t>, </a:t>
            </a:r>
            <a:r>
              <a:rPr lang="en-AU" sz="3600" b="1" i="1" dirty="0" err="1">
                <a:solidFill>
                  <a:schemeClr val="bg1"/>
                </a:solidFill>
              </a:rPr>
              <a:t>Yuanmei</a:t>
            </a:r>
            <a:r>
              <a:rPr lang="en-AU" sz="3600" b="1" i="1" dirty="0">
                <a:solidFill>
                  <a:schemeClr val="bg1"/>
                </a:solidFill>
              </a:rPr>
              <a:t> </a:t>
            </a:r>
            <a:r>
              <a:rPr lang="en-AU" sz="3600" b="1" i="1" dirty="0" err="1">
                <a:solidFill>
                  <a:schemeClr val="bg1"/>
                </a:solidFill>
              </a:rPr>
              <a:t>Sha</a:t>
            </a:r>
            <a:r>
              <a:rPr lang="en-AU" sz="3600" b="1" i="1" dirty="0">
                <a:solidFill>
                  <a:schemeClr val="bg1"/>
                </a:solidFill>
              </a:rPr>
              <a:t>, Felicity </a:t>
            </a:r>
            <a:r>
              <a:rPr lang="en-AU" sz="3600" b="1" i="1" dirty="0" smtClean="0">
                <a:solidFill>
                  <a:schemeClr val="bg1"/>
                </a:solidFill>
              </a:rPr>
              <a:t>Roddick</a:t>
            </a:r>
          </a:p>
          <a:p>
            <a:pPr algn="ctr">
              <a:lnSpc>
                <a:spcPct val="150000"/>
              </a:lnSpc>
            </a:pPr>
            <a:r>
              <a:rPr lang="en-AU" sz="3600" b="1" i="1" dirty="0" smtClean="0">
                <a:solidFill>
                  <a:schemeClr val="bg1"/>
                </a:solidFill>
              </a:rPr>
              <a:t>RMIT University</a:t>
            </a:r>
            <a:endParaRPr lang="en-AU" sz="3600" dirty="0">
              <a:solidFill>
                <a:schemeClr val="bg1"/>
              </a:solidFill>
            </a:endParaRPr>
          </a:p>
        </p:txBody>
      </p:sp>
      <p:sp>
        <p:nvSpPr>
          <p:cNvPr id="14" name="Rectangle 13"/>
          <p:cNvSpPr/>
          <p:nvPr/>
        </p:nvSpPr>
        <p:spPr>
          <a:xfrm>
            <a:off x="1044974" y="5173312"/>
            <a:ext cx="12708754" cy="17881818"/>
          </a:xfrm>
          <a:prstGeom prst="rect">
            <a:avLst/>
          </a:prstGeom>
          <a:solidFill>
            <a:schemeClr val="accent2">
              <a:lumMod val="20000"/>
              <a:lumOff val="80000"/>
            </a:schemeClr>
          </a:solidFill>
          <a:ln w="12700" cmpd="dbl"/>
          <a:effectLst>
            <a:glow rad="63500">
              <a:schemeClr val="accent2">
                <a:satMod val="175000"/>
                <a:alpha val="40000"/>
              </a:schemeClr>
            </a:glow>
            <a:outerShdw blurRad="40000" dist="20000" dir="5400000" rotWithShape="0">
              <a:srgbClr val="000000">
                <a:alpha val="38000"/>
              </a:srgbClr>
            </a:outerShdw>
            <a:softEdge rad="31750"/>
          </a:effectLst>
        </p:spPr>
        <p:style>
          <a:lnRef idx="1">
            <a:schemeClr val="accent2"/>
          </a:lnRef>
          <a:fillRef idx="2">
            <a:schemeClr val="accent2"/>
          </a:fillRef>
          <a:effectRef idx="1">
            <a:schemeClr val="accent2"/>
          </a:effectRef>
          <a:fontRef idx="minor">
            <a:schemeClr val="dk1"/>
          </a:fontRef>
        </p:style>
        <p:txBody>
          <a:bodyPr wrap="square">
            <a:spAutoFit/>
          </a:bodyPr>
          <a:lstStyle/>
          <a:p>
            <a:r>
              <a:rPr lang="en-AU" sz="4000" b="1" dirty="0" smtClean="0">
                <a:effectLst>
                  <a:reflection blurRad="6350" stA="50000" endA="300" endPos="50000" dist="29997" dir="5400000" sy="-100000" algn="bl" rotWithShape="0"/>
                </a:effectLst>
              </a:rPr>
              <a:t>Introduction</a:t>
            </a:r>
          </a:p>
          <a:p>
            <a:endParaRPr lang="en-AU" sz="2400" dirty="0"/>
          </a:p>
          <a:p>
            <a:pPr algn="just">
              <a:lnSpc>
                <a:spcPct val="150000"/>
              </a:lnSpc>
            </a:pPr>
            <a:r>
              <a:rPr lang="en-AU" sz="2400" dirty="0">
                <a:ea typeface="Times New Roman"/>
              </a:rPr>
              <a:t>Electrolysed water systems are a relatively new technology. Using salt and tap water, these systems generate two streams simultaneously. One is alkaline and the other is acidic, having the characteristics of cleaning and sanitising solutions, respectively.</a:t>
            </a:r>
            <a:r>
              <a:rPr lang="en-AU" sz="2400" dirty="0" smtClean="0"/>
              <a:t>.</a:t>
            </a:r>
          </a:p>
          <a:p>
            <a:pPr algn="just"/>
            <a:endParaRPr lang="en-AU" sz="2400" dirty="0" smtClean="0"/>
          </a:p>
          <a:p>
            <a:pPr algn="just"/>
            <a:endParaRPr lang="en-AU" sz="2400" dirty="0"/>
          </a:p>
          <a:p>
            <a:pPr algn="just"/>
            <a:endParaRPr lang="en-AU" sz="2400" dirty="0" smtClean="0"/>
          </a:p>
          <a:p>
            <a:pPr algn="just"/>
            <a:endParaRPr lang="en-AU" sz="2400" dirty="0"/>
          </a:p>
          <a:p>
            <a:pPr algn="just"/>
            <a:endParaRPr lang="en-AU" sz="2400" dirty="0" smtClean="0"/>
          </a:p>
          <a:p>
            <a:pPr algn="just"/>
            <a:endParaRPr lang="en-AU" sz="2400" dirty="0"/>
          </a:p>
          <a:p>
            <a:pPr algn="just"/>
            <a:endParaRPr lang="en-AU" sz="2400" dirty="0" smtClean="0"/>
          </a:p>
          <a:p>
            <a:pPr algn="just"/>
            <a:endParaRPr lang="en-AU" sz="2400" dirty="0"/>
          </a:p>
          <a:p>
            <a:pPr algn="just"/>
            <a:endParaRPr lang="en-AU" sz="2400" dirty="0" smtClean="0"/>
          </a:p>
          <a:p>
            <a:pPr algn="just"/>
            <a:endParaRPr lang="en-AU" sz="2400" dirty="0"/>
          </a:p>
          <a:p>
            <a:pPr algn="just"/>
            <a:endParaRPr lang="en-AU" sz="2400" dirty="0" smtClean="0"/>
          </a:p>
          <a:p>
            <a:pPr algn="just"/>
            <a:endParaRPr lang="en-AU" sz="2400" dirty="0"/>
          </a:p>
          <a:p>
            <a:pPr algn="just"/>
            <a:endParaRPr lang="en-AU" sz="2400" dirty="0" smtClean="0"/>
          </a:p>
          <a:p>
            <a:pPr algn="just"/>
            <a:endParaRPr lang="en-AU" sz="2400" dirty="0"/>
          </a:p>
          <a:p>
            <a:pPr algn="just"/>
            <a:endParaRPr lang="en-AU" sz="2400" dirty="0" smtClean="0"/>
          </a:p>
          <a:p>
            <a:pPr algn="just"/>
            <a:endParaRPr lang="en-AU" sz="2400" dirty="0"/>
          </a:p>
          <a:p>
            <a:pPr algn="just"/>
            <a:endParaRPr lang="en-AU" sz="2400" dirty="0" smtClean="0"/>
          </a:p>
          <a:p>
            <a:pPr algn="just"/>
            <a:endParaRPr lang="en-AU" sz="2400" dirty="0"/>
          </a:p>
          <a:p>
            <a:pPr algn="just"/>
            <a:endParaRPr lang="en-AU" sz="2400" dirty="0" smtClean="0"/>
          </a:p>
          <a:p>
            <a:pPr algn="just"/>
            <a:endParaRPr lang="en-AU" sz="2400" dirty="0"/>
          </a:p>
          <a:p>
            <a:pPr algn="just"/>
            <a:endParaRPr lang="en-AU" sz="2400" dirty="0"/>
          </a:p>
          <a:p>
            <a:pPr algn="just">
              <a:lnSpc>
                <a:spcPct val="150000"/>
              </a:lnSpc>
            </a:pPr>
            <a:r>
              <a:rPr lang="en-AU" sz="2400" dirty="0">
                <a:ea typeface="Times New Roman"/>
              </a:rPr>
              <a:t>The electrolysed cleaning  solution (alkaline) cleans </a:t>
            </a:r>
            <a:r>
              <a:rPr lang="en-AU" sz="2400" dirty="0" smtClean="0">
                <a:ea typeface="Times New Roman"/>
              </a:rPr>
              <a:t>surfaces </a:t>
            </a:r>
            <a:r>
              <a:rPr lang="en-AU" sz="2400" dirty="0">
                <a:ea typeface="Times New Roman"/>
              </a:rPr>
              <a:t>through its </a:t>
            </a:r>
            <a:r>
              <a:rPr lang="en-AU" sz="2400" dirty="0" smtClean="0">
                <a:ea typeface="Times New Roman"/>
              </a:rPr>
              <a:t>diluted Sodium </a:t>
            </a:r>
            <a:r>
              <a:rPr lang="en-AU" sz="2400" dirty="0">
                <a:ea typeface="Times New Roman"/>
              </a:rPr>
              <a:t>Hydroxide(NaOH) contents; whereas the sanitising solution contains diluted Sodium Hypochlorite (</a:t>
            </a:r>
            <a:r>
              <a:rPr lang="en-AU" sz="2400" dirty="0" err="1">
                <a:ea typeface="Times New Roman"/>
              </a:rPr>
              <a:t>NaOCl</a:t>
            </a:r>
            <a:r>
              <a:rPr lang="en-AU" sz="2400" dirty="0" smtClean="0">
                <a:ea typeface="Times New Roman"/>
              </a:rPr>
              <a:t>) delivering mild activate </a:t>
            </a:r>
            <a:r>
              <a:rPr lang="en-AU" sz="2400" dirty="0" err="1" smtClean="0">
                <a:ea typeface="Times New Roman"/>
              </a:rPr>
              <a:t>ORP</a:t>
            </a:r>
            <a:r>
              <a:rPr lang="en-AU" sz="2400" dirty="0" smtClean="0">
                <a:ea typeface="Times New Roman"/>
              </a:rPr>
              <a:t>. </a:t>
            </a:r>
            <a:r>
              <a:rPr lang="en-AU" sz="2400" dirty="0">
                <a:ea typeface="Times New Roman"/>
              </a:rPr>
              <a:t>Typical characteristics of electrolysed sanitising and cleaning solutions are given in table 1.</a:t>
            </a:r>
          </a:p>
          <a:p>
            <a:pPr algn="just">
              <a:lnSpc>
                <a:spcPct val="150000"/>
              </a:lnSpc>
            </a:pPr>
            <a:endParaRPr lang="en-AU" sz="2400" dirty="0" smtClean="0"/>
          </a:p>
          <a:p>
            <a:pPr algn="just">
              <a:lnSpc>
                <a:spcPct val="150000"/>
              </a:lnSpc>
            </a:pPr>
            <a:endParaRPr lang="en-AU" sz="2400" dirty="0"/>
          </a:p>
          <a:p>
            <a:pPr algn="just">
              <a:lnSpc>
                <a:spcPct val="150000"/>
              </a:lnSpc>
            </a:pPr>
            <a:endParaRPr lang="en-AU" sz="2400" dirty="0" smtClean="0"/>
          </a:p>
          <a:p>
            <a:pPr algn="just">
              <a:lnSpc>
                <a:spcPct val="150000"/>
              </a:lnSpc>
            </a:pPr>
            <a:endParaRPr lang="en-AU" sz="2400" dirty="0"/>
          </a:p>
          <a:p>
            <a:pPr algn="just">
              <a:lnSpc>
                <a:spcPct val="150000"/>
              </a:lnSpc>
            </a:pPr>
            <a:endParaRPr lang="en-AU" sz="2400" dirty="0" smtClean="0"/>
          </a:p>
          <a:p>
            <a:pPr algn="just">
              <a:lnSpc>
                <a:spcPct val="150000"/>
              </a:lnSpc>
            </a:pPr>
            <a:endParaRPr lang="en-AU" sz="2400" dirty="0"/>
          </a:p>
          <a:p>
            <a:pPr algn="just">
              <a:lnSpc>
                <a:spcPct val="150000"/>
              </a:lnSpc>
            </a:pPr>
            <a:endParaRPr lang="en-AU" sz="2400" dirty="0" smtClean="0"/>
          </a:p>
          <a:p>
            <a:pPr algn="just">
              <a:lnSpc>
                <a:spcPct val="150000"/>
              </a:lnSpc>
            </a:pPr>
            <a:endParaRPr lang="en-AU" sz="2400" dirty="0" smtClean="0"/>
          </a:p>
          <a:p>
            <a:pPr algn="ctr"/>
            <a:r>
              <a:rPr lang="en-AU" sz="2400" b="1" i="1" dirty="0" smtClean="0"/>
              <a:t>Table 1: Characteristics of electrolysed water solutions produced by ROX systems</a:t>
            </a:r>
            <a:endParaRPr lang="en-AU" sz="2400" dirty="0"/>
          </a:p>
        </p:txBody>
      </p:sp>
      <p:sp>
        <p:nvSpPr>
          <p:cNvPr id="6" name="Rectangle 5"/>
          <p:cNvSpPr/>
          <p:nvPr/>
        </p:nvSpPr>
        <p:spPr>
          <a:xfrm>
            <a:off x="14844017" y="20461387"/>
            <a:ext cx="12707711" cy="17235488"/>
          </a:xfrm>
          <a:prstGeom prst="rect">
            <a:avLst/>
          </a:prstGeom>
          <a:solidFill>
            <a:srgbClr val="F2DCDB"/>
          </a:solidFill>
          <a:ln w="12700">
            <a:solidFill>
              <a:srgbClr val="C00000"/>
            </a:solidFill>
          </a:ln>
          <a:effectLst>
            <a:glow rad="63500">
              <a:schemeClr val="accent2">
                <a:satMod val="175000"/>
                <a:alpha val="40000"/>
              </a:schemeClr>
            </a:glow>
            <a:outerShdw blurRad="40000" dist="20000" dir="5400000" rotWithShape="0">
              <a:srgbClr val="000000">
                <a:alpha val="38000"/>
              </a:srgbClr>
            </a:outerShdw>
            <a:softEdge rad="12700"/>
          </a:effectLst>
        </p:spPr>
        <p:style>
          <a:lnRef idx="1">
            <a:schemeClr val="accent2"/>
          </a:lnRef>
          <a:fillRef idx="2">
            <a:schemeClr val="accent2"/>
          </a:fillRef>
          <a:effectRef idx="1">
            <a:schemeClr val="accent2"/>
          </a:effectRef>
          <a:fontRef idx="minor">
            <a:schemeClr val="dk1"/>
          </a:fontRef>
        </p:style>
        <p:txBody>
          <a:bodyPr wrap="square">
            <a:spAutoFit/>
          </a:bodyPr>
          <a:lstStyle/>
          <a:p>
            <a:r>
              <a:rPr lang="en-AU" sz="4000" b="1" dirty="0" smtClean="0">
                <a:effectLst>
                  <a:reflection blurRad="6350" stA="50000" endA="300" endPos="50000" dist="29997" dir="5400000" sy="-100000" algn="bl" rotWithShape="0"/>
                </a:effectLst>
              </a:rPr>
              <a:t>Results and a discussion</a:t>
            </a:r>
          </a:p>
          <a:p>
            <a:pPr algn="just">
              <a:lnSpc>
                <a:spcPct val="150000"/>
              </a:lnSpc>
            </a:pPr>
            <a:endParaRPr lang="en-AU" sz="1200" dirty="0" smtClean="0"/>
          </a:p>
          <a:p>
            <a:pPr algn="just">
              <a:lnSpc>
                <a:spcPct val="150000"/>
              </a:lnSpc>
            </a:pPr>
            <a:r>
              <a:rPr lang="en-AU" sz="2400" dirty="0" smtClean="0"/>
              <a:t>The benchmarking exercise showed the limitations in quantitative data, especially concerning conventional products. Consequently, where needed assumptions were made and the comparison was performed for different potential customers and usage requirements. </a:t>
            </a:r>
          </a:p>
          <a:p>
            <a:pPr algn="just">
              <a:lnSpc>
                <a:spcPct val="150000"/>
              </a:lnSpc>
            </a:pPr>
            <a:r>
              <a:rPr lang="en-AU" sz="2400" dirty="0" smtClean="0"/>
              <a:t>The advantages and disadvantages of the electrolysed water systems compared with conventional packaged clearing and sanitising products are given below:</a:t>
            </a:r>
          </a:p>
          <a:p>
            <a:pPr algn="just">
              <a:lnSpc>
                <a:spcPct val="150000"/>
              </a:lnSpc>
            </a:pPr>
            <a:endParaRPr lang="en-AU" sz="2400" dirty="0"/>
          </a:p>
          <a:p>
            <a:pPr algn="just">
              <a:lnSpc>
                <a:spcPct val="150000"/>
              </a:lnSpc>
            </a:pPr>
            <a:endParaRPr lang="en-AU" sz="2400" dirty="0" smtClean="0"/>
          </a:p>
          <a:p>
            <a:pPr algn="just">
              <a:lnSpc>
                <a:spcPct val="150000"/>
              </a:lnSpc>
            </a:pPr>
            <a:endParaRPr lang="en-AU" sz="2400" dirty="0"/>
          </a:p>
          <a:p>
            <a:pPr algn="just">
              <a:lnSpc>
                <a:spcPct val="150000"/>
              </a:lnSpc>
            </a:pPr>
            <a:endParaRPr lang="en-AU" sz="2400" dirty="0"/>
          </a:p>
          <a:p>
            <a:pPr algn="just">
              <a:lnSpc>
                <a:spcPct val="150000"/>
              </a:lnSpc>
            </a:pPr>
            <a:endParaRPr lang="en-AU" sz="2400" dirty="0" smtClean="0"/>
          </a:p>
          <a:p>
            <a:pPr algn="just">
              <a:lnSpc>
                <a:spcPct val="150000"/>
              </a:lnSpc>
            </a:pPr>
            <a:endParaRPr lang="en-AU" sz="2400" dirty="0"/>
          </a:p>
          <a:p>
            <a:pPr algn="just">
              <a:lnSpc>
                <a:spcPct val="150000"/>
              </a:lnSpc>
            </a:pPr>
            <a:endParaRPr lang="en-AU" sz="2400" dirty="0" smtClean="0"/>
          </a:p>
          <a:p>
            <a:pPr algn="just">
              <a:lnSpc>
                <a:spcPct val="150000"/>
              </a:lnSpc>
            </a:pPr>
            <a:endParaRPr lang="en-AU" sz="2400" dirty="0"/>
          </a:p>
          <a:p>
            <a:pPr algn="just">
              <a:lnSpc>
                <a:spcPct val="150000"/>
              </a:lnSpc>
            </a:pPr>
            <a:endParaRPr lang="en-AU" sz="2400" dirty="0" smtClean="0"/>
          </a:p>
          <a:p>
            <a:pPr algn="just">
              <a:lnSpc>
                <a:spcPct val="150000"/>
              </a:lnSpc>
            </a:pPr>
            <a:endParaRPr lang="en-AU" sz="2400" dirty="0"/>
          </a:p>
          <a:p>
            <a:pPr algn="just">
              <a:lnSpc>
                <a:spcPct val="150000"/>
              </a:lnSpc>
            </a:pPr>
            <a:endParaRPr lang="en-AU" sz="2400" dirty="0" smtClean="0"/>
          </a:p>
          <a:p>
            <a:pPr algn="just">
              <a:lnSpc>
                <a:spcPct val="150000"/>
              </a:lnSpc>
            </a:pPr>
            <a:endParaRPr lang="en-AU" sz="800" dirty="0" smtClean="0"/>
          </a:p>
          <a:p>
            <a:pPr algn="just">
              <a:lnSpc>
                <a:spcPct val="150000"/>
              </a:lnSpc>
            </a:pPr>
            <a:r>
              <a:rPr lang="en-AU" sz="2400" dirty="0" smtClean="0"/>
              <a:t>Based on </a:t>
            </a:r>
            <a:r>
              <a:rPr lang="en-AU" sz="2400" dirty="0"/>
              <a:t>consumable costs, e</a:t>
            </a:r>
            <a:r>
              <a:rPr lang="en-AU" sz="2400" dirty="0" smtClean="0"/>
              <a:t>ach </a:t>
            </a:r>
            <a:r>
              <a:rPr lang="en-AU" sz="2400" dirty="0"/>
              <a:t>litre of electrolysed water only costs $0.0022 to $0.0034, whereas the average cost of packaged disinfecting products is $0.10 per litre of diluted product. For </a:t>
            </a:r>
            <a:r>
              <a:rPr lang="en-AU" sz="2400" dirty="0" smtClean="0"/>
              <a:t>the cases studied, the cost savings in using electrolysed water systems with pay back periods of 1.4 to 3.1 years.                                 </a:t>
            </a:r>
          </a:p>
          <a:p>
            <a:pPr algn="ctr">
              <a:lnSpc>
                <a:spcPct val="150000"/>
              </a:lnSpc>
            </a:pPr>
            <a:r>
              <a:rPr lang="en-AU" sz="2400" b="1" i="1" dirty="0" smtClean="0"/>
              <a:t>Table 2: Payback period of case studies</a:t>
            </a:r>
          </a:p>
          <a:p>
            <a:pPr algn="ctr">
              <a:lnSpc>
                <a:spcPct val="150000"/>
              </a:lnSpc>
            </a:pPr>
            <a:endParaRPr lang="en-AU" sz="2400" b="1" i="1" dirty="0"/>
          </a:p>
          <a:p>
            <a:pPr algn="ctr">
              <a:lnSpc>
                <a:spcPct val="150000"/>
              </a:lnSpc>
            </a:pPr>
            <a:endParaRPr lang="en-AU" sz="2400" dirty="0" smtClean="0"/>
          </a:p>
          <a:p>
            <a:pPr algn="just">
              <a:lnSpc>
                <a:spcPct val="150000"/>
              </a:lnSpc>
            </a:pPr>
            <a:endParaRPr lang="en-AU" sz="2400" dirty="0"/>
          </a:p>
          <a:p>
            <a:pPr algn="just">
              <a:lnSpc>
                <a:spcPct val="150000"/>
              </a:lnSpc>
            </a:pPr>
            <a:endParaRPr lang="en-AU" sz="2400" dirty="0" smtClean="0"/>
          </a:p>
          <a:p>
            <a:pPr algn="just">
              <a:lnSpc>
                <a:spcPct val="150000"/>
              </a:lnSpc>
            </a:pPr>
            <a:endParaRPr lang="en-AU" sz="2400" dirty="0"/>
          </a:p>
          <a:p>
            <a:pPr algn="just">
              <a:lnSpc>
                <a:spcPct val="150000"/>
              </a:lnSpc>
            </a:pPr>
            <a:endParaRPr lang="en-AU" sz="2400" dirty="0" smtClean="0"/>
          </a:p>
          <a:p>
            <a:pPr algn="just">
              <a:lnSpc>
                <a:spcPct val="150000"/>
              </a:lnSpc>
            </a:pPr>
            <a:endParaRPr lang="en-AU" sz="2400" dirty="0"/>
          </a:p>
          <a:p>
            <a:pPr algn="just">
              <a:lnSpc>
                <a:spcPct val="150000"/>
              </a:lnSpc>
            </a:pPr>
            <a:endParaRPr lang="en-AU" sz="2400" dirty="0" smtClean="0"/>
          </a:p>
        </p:txBody>
      </p:sp>
      <p:sp>
        <p:nvSpPr>
          <p:cNvPr id="7" name="Rectangle 6"/>
          <p:cNvSpPr/>
          <p:nvPr/>
        </p:nvSpPr>
        <p:spPr>
          <a:xfrm>
            <a:off x="14871551" y="38134295"/>
            <a:ext cx="12707711" cy="3139321"/>
          </a:xfrm>
          <a:prstGeom prst="rect">
            <a:avLst/>
          </a:prstGeom>
          <a:solidFill>
            <a:schemeClr val="accent2">
              <a:lumMod val="20000"/>
              <a:lumOff val="80000"/>
            </a:schemeClr>
          </a:solidFill>
          <a:ln w="12700">
            <a:solidFill>
              <a:srgbClr val="C00000"/>
            </a:solidFill>
          </a:ln>
          <a:effectLst>
            <a:glow rad="63500">
              <a:schemeClr val="accent2">
                <a:satMod val="175000"/>
                <a:alpha val="40000"/>
              </a:schemeClr>
            </a:glow>
            <a:outerShdw blurRad="40000" dist="20000" dir="5400000" rotWithShape="0">
              <a:srgbClr val="000000">
                <a:alpha val="38000"/>
              </a:srgbClr>
            </a:outerShdw>
            <a:softEdge rad="12700"/>
          </a:effectLst>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en-AU" sz="3600" b="1" dirty="0" smtClean="0">
                <a:effectLst>
                  <a:reflection blurRad="6350" stA="50000" endA="300" endPos="50000" dist="29997" dir="5400000" sy="-100000" algn="bl" rotWithShape="0"/>
                </a:effectLst>
              </a:rPr>
              <a:t>Conclusion</a:t>
            </a:r>
          </a:p>
          <a:p>
            <a:pPr algn="just"/>
            <a:endParaRPr lang="en-AU" sz="3600" dirty="0" smtClean="0"/>
          </a:p>
          <a:p>
            <a:pPr algn="just">
              <a:lnSpc>
                <a:spcPct val="150000"/>
              </a:lnSpc>
            </a:pPr>
            <a:r>
              <a:rPr lang="en-AU" sz="2400" dirty="0"/>
              <a:t>Given the available information to the authors, it was found that electrolysed water has the potential to reduce the environmental impact and improve the safety in the work environment in comparison with the typical cleaning/ sanitising products, as well as  </a:t>
            </a:r>
            <a:r>
              <a:rPr lang="en-AU" sz="2400" dirty="0" smtClean="0"/>
              <a:t>it can </a:t>
            </a:r>
            <a:r>
              <a:rPr lang="en-AU" sz="2400" dirty="0"/>
              <a:t>be more economic </a:t>
            </a:r>
            <a:r>
              <a:rPr lang="en-AU" sz="2400" dirty="0" smtClean="0"/>
              <a:t>over </a:t>
            </a:r>
            <a:r>
              <a:rPr lang="en-AU" sz="2400" dirty="0"/>
              <a:t>the long term. </a:t>
            </a:r>
          </a:p>
          <a:p>
            <a:pPr algn="just">
              <a:lnSpc>
                <a:spcPct val="150000"/>
              </a:lnSpc>
            </a:pPr>
            <a:endParaRPr lang="en-AU" sz="1200" dirty="0" smtClean="0"/>
          </a:p>
        </p:txBody>
      </p:sp>
      <p:sp>
        <p:nvSpPr>
          <p:cNvPr id="8" name="Rectangle 7"/>
          <p:cNvSpPr/>
          <p:nvPr/>
        </p:nvSpPr>
        <p:spPr>
          <a:xfrm>
            <a:off x="1022468" y="23474908"/>
            <a:ext cx="12731259" cy="6801862"/>
          </a:xfrm>
          <a:prstGeom prst="rect">
            <a:avLst/>
          </a:prstGeom>
          <a:solidFill>
            <a:schemeClr val="accent2">
              <a:lumMod val="20000"/>
              <a:lumOff val="80000"/>
            </a:schemeClr>
          </a:solidFill>
          <a:ln w="12700">
            <a:solidFill>
              <a:srgbClr val="C00000"/>
            </a:solidFill>
          </a:ln>
          <a:effectLst>
            <a:glow rad="63500">
              <a:schemeClr val="accent2">
                <a:satMod val="175000"/>
                <a:alpha val="40000"/>
              </a:schemeClr>
            </a:glow>
            <a:outerShdw blurRad="40000" dist="20000" dir="5400000" rotWithShape="0">
              <a:srgbClr val="000000">
                <a:alpha val="38000"/>
              </a:srgbClr>
            </a:outerShdw>
            <a:softEdge rad="12700"/>
          </a:effectLst>
        </p:spPr>
        <p:style>
          <a:lnRef idx="1">
            <a:schemeClr val="accent2"/>
          </a:lnRef>
          <a:fillRef idx="2">
            <a:schemeClr val="accent2"/>
          </a:fillRef>
          <a:effectRef idx="1">
            <a:schemeClr val="accent2"/>
          </a:effectRef>
          <a:fontRef idx="minor">
            <a:schemeClr val="dk1"/>
          </a:fontRef>
        </p:style>
        <p:txBody>
          <a:bodyPr wrap="square">
            <a:spAutoFit/>
          </a:bodyPr>
          <a:lstStyle/>
          <a:p>
            <a:r>
              <a:rPr lang="en-AU" sz="4000" b="1" dirty="0" smtClean="0">
                <a:effectLst>
                  <a:reflection blurRad="6350" stA="50000" endA="300" endPos="50000" dist="29997" dir="5400000" sy="-100000" algn="bl" rotWithShape="0"/>
                </a:effectLst>
              </a:rPr>
              <a:t>Research objectives</a:t>
            </a:r>
          </a:p>
          <a:p>
            <a:pPr>
              <a:lnSpc>
                <a:spcPct val="150000"/>
              </a:lnSpc>
            </a:pPr>
            <a:endParaRPr lang="en-AU" sz="2400" dirty="0" smtClean="0"/>
          </a:p>
          <a:p>
            <a:pPr algn="just">
              <a:lnSpc>
                <a:spcPct val="150000"/>
              </a:lnSpc>
            </a:pPr>
            <a:r>
              <a:rPr lang="en-AU" sz="2400" dirty="0" smtClean="0"/>
              <a:t>Electrolysed solutions </a:t>
            </a:r>
            <a:r>
              <a:rPr lang="en-AU" sz="2400" dirty="0"/>
              <a:t>have been marketed as a replacement for conventional cleaning and sanitising </a:t>
            </a:r>
            <a:r>
              <a:rPr lang="en-AU" sz="2400" dirty="0" smtClean="0"/>
              <a:t>products. In </a:t>
            </a:r>
            <a:r>
              <a:rPr lang="en-AU" sz="2400" dirty="0"/>
              <a:t>order to provide information for </a:t>
            </a:r>
            <a:r>
              <a:rPr lang="en-AU" sz="2400" dirty="0" smtClean="0"/>
              <a:t>potential </a:t>
            </a:r>
            <a:r>
              <a:rPr lang="en-AU" sz="2400" dirty="0"/>
              <a:t>users, this </a:t>
            </a:r>
            <a:r>
              <a:rPr lang="en-AU" sz="2400" dirty="0" smtClean="0"/>
              <a:t>study provides </a:t>
            </a:r>
            <a:r>
              <a:rPr lang="en-AU" sz="2400" dirty="0"/>
              <a:t>a </a:t>
            </a:r>
            <a:r>
              <a:rPr lang="en-AU" sz="2400" dirty="0" smtClean="0"/>
              <a:t>comparison of electrolysed </a:t>
            </a:r>
            <a:r>
              <a:rPr lang="en-AU" sz="2400" dirty="0"/>
              <a:t>water systems </a:t>
            </a:r>
            <a:r>
              <a:rPr lang="en-AU" sz="2400" dirty="0" smtClean="0"/>
              <a:t>with conventional </a:t>
            </a:r>
            <a:r>
              <a:rPr lang="en-AU" sz="2400" dirty="0"/>
              <a:t>cleaning and sanitising </a:t>
            </a:r>
            <a:r>
              <a:rPr lang="en-AU" sz="2400" dirty="0" smtClean="0"/>
              <a:t>products available in the market. </a:t>
            </a:r>
          </a:p>
          <a:p>
            <a:endParaRPr lang="en-AU" sz="2400" dirty="0"/>
          </a:p>
          <a:p>
            <a:r>
              <a:rPr lang="en-AU" sz="2400" dirty="0"/>
              <a:t>This </a:t>
            </a:r>
            <a:r>
              <a:rPr lang="en-AU" sz="2400" dirty="0" smtClean="0"/>
              <a:t>study </a:t>
            </a:r>
            <a:r>
              <a:rPr lang="en-AU" sz="2400" dirty="0"/>
              <a:t>aims to:</a:t>
            </a:r>
          </a:p>
          <a:p>
            <a:pPr marL="342900" lvl="0" indent="-342900" algn="just">
              <a:lnSpc>
                <a:spcPct val="150000"/>
              </a:lnSpc>
              <a:buFont typeface="Arial" pitchFamily="34" charset="0"/>
              <a:buChar char="•"/>
            </a:pPr>
            <a:r>
              <a:rPr lang="en-AU" sz="2400" dirty="0"/>
              <a:t>Identify the environmental, social and economic benefits of electrolysed water </a:t>
            </a:r>
            <a:r>
              <a:rPr lang="en-AU" sz="2400" dirty="0" smtClean="0"/>
              <a:t>cleaning </a:t>
            </a:r>
            <a:r>
              <a:rPr lang="en-AU" sz="2400" dirty="0"/>
              <a:t>and sanitising </a:t>
            </a:r>
            <a:r>
              <a:rPr lang="en-AU" sz="2400" dirty="0" smtClean="0"/>
              <a:t>solutions</a:t>
            </a:r>
            <a:endParaRPr lang="en-AU" sz="2400" dirty="0"/>
          </a:p>
          <a:p>
            <a:pPr marL="342900" lvl="0" indent="-342900" algn="just">
              <a:lnSpc>
                <a:spcPct val="150000"/>
              </a:lnSpc>
              <a:buFont typeface="Arial" pitchFamily="34" charset="0"/>
              <a:buChar char="•"/>
            </a:pPr>
            <a:r>
              <a:rPr lang="en-AU" sz="2400" dirty="0"/>
              <a:t>Benchmarking of electrolysed water solutions against </a:t>
            </a:r>
            <a:r>
              <a:rPr lang="en-AU" sz="2400" dirty="0" smtClean="0"/>
              <a:t>conventional packaged </a:t>
            </a:r>
            <a:r>
              <a:rPr lang="en-AU" sz="2400" dirty="0"/>
              <a:t>cleaning and sanitising products</a:t>
            </a:r>
          </a:p>
          <a:p>
            <a:endParaRPr lang="en-AU" sz="2400" dirty="0" smtClean="0"/>
          </a:p>
        </p:txBody>
      </p:sp>
      <p:sp>
        <p:nvSpPr>
          <p:cNvPr id="10" name="Rectangle 9"/>
          <p:cNvSpPr/>
          <p:nvPr/>
        </p:nvSpPr>
        <p:spPr>
          <a:xfrm>
            <a:off x="14904517" y="5175819"/>
            <a:ext cx="12707710" cy="14834830"/>
          </a:xfrm>
          <a:prstGeom prst="rect">
            <a:avLst/>
          </a:prstGeom>
          <a:solidFill>
            <a:schemeClr val="accent2">
              <a:lumMod val="20000"/>
              <a:lumOff val="80000"/>
            </a:schemeClr>
          </a:solidFill>
          <a:ln w="12700" cmpd="dbl">
            <a:solidFill>
              <a:srgbClr val="C00000"/>
            </a:solidFill>
          </a:ln>
          <a:effectLst>
            <a:glow rad="63500">
              <a:schemeClr val="accent2">
                <a:satMod val="175000"/>
                <a:alpha val="40000"/>
              </a:schemeClr>
            </a:glow>
            <a:outerShdw blurRad="40000" dist="20000" dir="5400000" rotWithShape="0">
              <a:srgbClr val="000000">
                <a:alpha val="38000"/>
              </a:srgbClr>
            </a:outerShdw>
            <a:softEdge rad="31750"/>
          </a:effectLst>
        </p:spPr>
        <p:style>
          <a:lnRef idx="1">
            <a:schemeClr val="accent2"/>
          </a:lnRef>
          <a:fillRef idx="2">
            <a:schemeClr val="accent2"/>
          </a:fillRef>
          <a:effectRef idx="1">
            <a:schemeClr val="accent2"/>
          </a:effectRef>
          <a:fontRef idx="minor">
            <a:schemeClr val="dk1"/>
          </a:fontRef>
        </p:style>
        <p:txBody>
          <a:bodyPr wrap="square">
            <a:spAutoFit/>
          </a:bodyPr>
          <a:lstStyle/>
          <a:p>
            <a:r>
              <a:rPr lang="en-AU" sz="4000" b="1" dirty="0" smtClean="0">
                <a:effectLst>
                  <a:reflection blurRad="6350" stA="50000" endA="300" endPos="50000" dist="29997" dir="5400000" sy="-100000" algn="bl" rotWithShape="0"/>
                </a:effectLst>
              </a:rPr>
              <a:t>Methodology</a:t>
            </a:r>
          </a:p>
          <a:p>
            <a:endParaRPr lang="en-AU" sz="3600" dirty="0" smtClean="0"/>
          </a:p>
          <a:p>
            <a:pPr algn="just">
              <a:lnSpc>
                <a:spcPct val="150000"/>
              </a:lnSpc>
            </a:pPr>
            <a:r>
              <a:rPr lang="en-AU" sz="2400" dirty="0">
                <a:ea typeface="Times New Roman"/>
              </a:rPr>
              <a:t>Benchmarking analysis </a:t>
            </a:r>
            <a:r>
              <a:rPr lang="en-AU" sz="2400" dirty="0" smtClean="0">
                <a:ea typeface="Times New Roman"/>
              </a:rPr>
              <a:t>comparing electrolysed </a:t>
            </a:r>
            <a:r>
              <a:rPr lang="en-AU" sz="2400" dirty="0">
                <a:ea typeface="Times New Roman"/>
              </a:rPr>
              <a:t>cleaning and sanitising solutions </a:t>
            </a:r>
            <a:r>
              <a:rPr lang="en-AU" sz="2400" dirty="0" smtClean="0">
                <a:ea typeface="Times New Roman"/>
              </a:rPr>
              <a:t>with </a:t>
            </a:r>
            <a:r>
              <a:rPr lang="en-AU" sz="2400" dirty="0">
                <a:ea typeface="Times New Roman"/>
              </a:rPr>
              <a:t>conventional cleaning/sanitising products was </a:t>
            </a:r>
            <a:r>
              <a:rPr lang="en-AU" sz="2400" dirty="0" smtClean="0">
                <a:ea typeface="Times New Roman"/>
              </a:rPr>
              <a:t>undertaken </a:t>
            </a:r>
            <a:r>
              <a:rPr lang="en-AU" sz="2400" dirty="0">
                <a:ea typeface="Times New Roman"/>
              </a:rPr>
              <a:t>in order to assess the benefits of the </a:t>
            </a:r>
            <a:r>
              <a:rPr lang="en-AU" sz="2400" dirty="0" smtClean="0">
                <a:ea typeface="Times New Roman"/>
              </a:rPr>
              <a:t>options. </a:t>
            </a:r>
            <a:r>
              <a:rPr lang="en-AU" sz="2400" dirty="0">
                <a:ea typeface="Times New Roman"/>
              </a:rPr>
              <a:t>The criteria for analysis included environmental, social, economic and technical factors (Figure 2).  Four categories of conventional packaged cleaning and sanitising solutions were selected for the benchmarking analysis. These are hand wash, disinfectant, floor wash, and degreaser.  For each category, three or more products found in use by the different sectors such as the food-related business and commercial buildings, as per the surveys, were included in the analysis. To assess the cost effectiveness of these systems, the study data from customers currently using eWater Systems and those using conventional cleaning and sanitising products was collected. </a:t>
            </a:r>
          </a:p>
          <a:p>
            <a:pPr algn="just">
              <a:lnSpc>
                <a:spcPct val="150000"/>
              </a:lnSpc>
            </a:pPr>
            <a:endParaRPr lang="en-AU" sz="2400" dirty="0">
              <a:latin typeface="Arial"/>
              <a:ea typeface="Times New Roman"/>
            </a:endParaRPr>
          </a:p>
          <a:p>
            <a:pPr algn="just">
              <a:lnSpc>
                <a:spcPct val="150000"/>
              </a:lnSpc>
            </a:pPr>
            <a:endParaRPr lang="en-AU" sz="2400" dirty="0"/>
          </a:p>
          <a:p>
            <a:pPr algn="just">
              <a:lnSpc>
                <a:spcPct val="150000"/>
              </a:lnSpc>
            </a:pPr>
            <a:endParaRPr lang="en-AU" sz="2400" dirty="0" smtClean="0"/>
          </a:p>
          <a:p>
            <a:pPr algn="just">
              <a:lnSpc>
                <a:spcPct val="150000"/>
              </a:lnSpc>
            </a:pPr>
            <a:endParaRPr lang="en-AU" sz="2400" dirty="0"/>
          </a:p>
          <a:p>
            <a:pPr algn="just">
              <a:lnSpc>
                <a:spcPct val="150000"/>
              </a:lnSpc>
            </a:pPr>
            <a:endParaRPr lang="en-AU" sz="2400" dirty="0" smtClean="0"/>
          </a:p>
          <a:p>
            <a:pPr algn="just">
              <a:lnSpc>
                <a:spcPct val="150000"/>
              </a:lnSpc>
            </a:pPr>
            <a:endParaRPr lang="en-AU" sz="2400" dirty="0"/>
          </a:p>
          <a:p>
            <a:pPr algn="just">
              <a:lnSpc>
                <a:spcPct val="150000"/>
              </a:lnSpc>
            </a:pPr>
            <a:endParaRPr lang="en-AU" sz="2400" dirty="0" smtClean="0"/>
          </a:p>
          <a:p>
            <a:pPr algn="just">
              <a:lnSpc>
                <a:spcPct val="150000"/>
              </a:lnSpc>
            </a:pPr>
            <a:endParaRPr lang="en-AU" sz="2400" dirty="0"/>
          </a:p>
          <a:p>
            <a:pPr algn="just">
              <a:lnSpc>
                <a:spcPct val="150000"/>
              </a:lnSpc>
            </a:pPr>
            <a:endParaRPr lang="en-AU" sz="2400" dirty="0" smtClean="0"/>
          </a:p>
          <a:p>
            <a:pPr algn="just">
              <a:lnSpc>
                <a:spcPct val="150000"/>
              </a:lnSpc>
            </a:pPr>
            <a:endParaRPr lang="en-AU" sz="2400" dirty="0"/>
          </a:p>
          <a:p>
            <a:pPr algn="just">
              <a:lnSpc>
                <a:spcPct val="150000"/>
              </a:lnSpc>
            </a:pPr>
            <a:endParaRPr lang="en-AU" sz="2400" dirty="0" smtClean="0"/>
          </a:p>
          <a:p>
            <a:pPr algn="just">
              <a:lnSpc>
                <a:spcPct val="150000"/>
              </a:lnSpc>
            </a:pPr>
            <a:endParaRPr lang="en-AU" sz="2400" dirty="0"/>
          </a:p>
          <a:p>
            <a:pPr algn="just">
              <a:lnSpc>
                <a:spcPct val="150000"/>
              </a:lnSpc>
            </a:pPr>
            <a:endParaRPr lang="en-AU" sz="3600" dirty="0"/>
          </a:p>
          <a:p>
            <a:pPr algn="just">
              <a:lnSpc>
                <a:spcPct val="150000"/>
              </a:lnSpc>
            </a:pPr>
            <a:endParaRPr lang="en-AU" sz="2400" dirty="0" smtClean="0"/>
          </a:p>
        </p:txBody>
      </p:sp>
      <p:sp>
        <p:nvSpPr>
          <p:cNvPr id="11" name="Rectangle 10"/>
          <p:cNvSpPr/>
          <p:nvPr/>
        </p:nvSpPr>
        <p:spPr>
          <a:xfrm>
            <a:off x="1044973" y="30623778"/>
            <a:ext cx="12686249" cy="10679847"/>
          </a:xfrm>
          <a:prstGeom prst="rect">
            <a:avLst/>
          </a:prstGeom>
          <a:solidFill>
            <a:schemeClr val="accent2">
              <a:lumMod val="20000"/>
              <a:lumOff val="80000"/>
            </a:schemeClr>
          </a:solidFill>
          <a:ln>
            <a:solidFill>
              <a:srgbClr val="C00000"/>
            </a:solidFill>
          </a:ln>
          <a:effectLst>
            <a:glow rad="63500">
              <a:schemeClr val="accent2">
                <a:satMod val="175000"/>
                <a:alpha val="40000"/>
              </a:schemeClr>
            </a:glow>
            <a:outerShdw blurRad="40000" dist="20000" dir="5400000" rotWithShape="0">
              <a:srgbClr val="000000">
                <a:alpha val="38000"/>
              </a:srgbClr>
            </a:outerShdw>
            <a:softEdge rad="12700"/>
          </a:effectLst>
        </p:spPr>
        <p:style>
          <a:lnRef idx="1">
            <a:schemeClr val="accent2"/>
          </a:lnRef>
          <a:fillRef idx="2">
            <a:schemeClr val="accent2"/>
          </a:fillRef>
          <a:effectRef idx="1">
            <a:schemeClr val="accent2"/>
          </a:effectRef>
          <a:fontRef idx="minor">
            <a:schemeClr val="dk1"/>
          </a:fontRef>
        </p:style>
        <p:txBody>
          <a:bodyPr wrap="square">
            <a:spAutoFit/>
          </a:bodyPr>
          <a:lstStyle/>
          <a:p>
            <a:r>
              <a:rPr lang="en-AU" sz="4000" b="1" dirty="0" smtClean="0">
                <a:effectLst>
                  <a:reflection blurRad="6350" stA="50000" endA="300" endPos="50000" dist="29997" dir="5400000" sy="-100000" algn="bl" rotWithShape="0"/>
                </a:effectLst>
              </a:rPr>
              <a:t>Materials</a:t>
            </a:r>
          </a:p>
          <a:p>
            <a:endParaRPr lang="en-AU" sz="3600" dirty="0" smtClean="0"/>
          </a:p>
          <a:p>
            <a:pPr algn="just">
              <a:lnSpc>
                <a:spcPct val="150000"/>
              </a:lnSpc>
            </a:pPr>
            <a:r>
              <a:rPr lang="en-AU" sz="2400" dirty="0"/>
              <a:t>For benchmarking analysis this study selected electrolysed water production systems supplied by eWater Systems Australia, specifically Models ROX 10 and ROX 60 manufactured by Hoshizaki Japan. </a:t>
            </a:r>
          </a:p>
          <a:p>
            <a:pPr algn="just">
              <a:lnSpc>
                <a:spcPct val="150000"/>
              </a:lnSpc>
            </a:pPr>
            <a:r>
              <a:rPr lang="en-AU" sz="2400" dirty="0" smtClean="0"/>
              <a:t>Model </a:t>
            </a:r>
            <a:r>
              <a:rPr lang="en-AU" sz="2400" dirty="0"/>
              <a:t>ROX 10 is a simple to install compact wall mounted machine that produces the 2 streams of water on demand at up to 1.5 litres of each per </a:t>
            </a:r>
            <a:r>
              <a:rPr lang="en-AU" sz="2400" dirty="0" smtClean="0"/>
              <a:t>minute. The </a:t>
            </a:r>
            <a:r>
              <a:rPr lang="en-AU" sz="2400" dirty="0"/>
              <a:t>Model ROX 60 is a more complex reticulated system with components including the main water electrolyser production plant, tanks and </a:t>
            </a:r>
            <a:r>
              <a:rPr lang="en-AU" sz="2400" dirty="0" smtClean="0"/>
              <a:t>proprietary </a:t>
            </a:r>
            <a:r>
              <a:rPr lang="en-AU" sz="2400" dirty="0"/>
              <a:t>dispensers.  It produces up to 6 litres of both Cleaning and Sanitising solution per </a:t>
            </a:r>
            <a:r>
              <a:rPr lang="en-AU" sz="2400" dirty="0" smtClean="0"/>
              <a:t>minute. For comparison </a:t>
            </a:r>
            <a:r>
              <a:rPr lang="en-AU" sz="2400" dirty="0"/>
              <a:t>a range of conventional packaged cleaning and sanitising products frequently used by cleaning contractors as well as products available in supermarkets were selected</a:t>
            </a:r>
            <a:endParaRPr lang="en-AU" sz="2400" dirty="0" smtClean="0"/>
          </a:p>
          <a:p>
            <a:pPr algn="just">
              <a:lnSpc>
                <a:spcPct val="150000"/>
              </a:lnSpc>
            </a:pPr>
            <a:endParaRPr lang="en-AU" sz="2400" dirty="0" smtClean="0"/>
          </a:p>
          <a:p>
            <a:pPr algn="just">
              <a:lnSpc>
                <a:spcPct val="150000"/>
              </a:lnSpc>
            </a:pPr>
            <a:endParaRPr lang="en-AU" sz="2400" dirty="0"/>
          </a:p>
          <a:p>
            <a:pPr algn="just">
              <a:lnSpc>
                <a:spcPct val="150000"/>
              </a:lnSpc>
            </a:pPr>
            <a:endParaRPr lang="en-AU" sz="2400" dirty="0" smtClean="0"/>
          </a:p>
          <a:p>
            <a:pPr algn="just">
              <a:lnSpc>
                <a:spcPct val="150000"/>
              </a:lnSpc>
            </a:pPr>
            <a:endParaRPr lang="en-AU" sz="2400" dirty="0"/>
          </a:p>
          <a:p>
            <a:pPr algn="just">
              <a:lnSpc>
                <a:spcPct val="150000"/>
              </a:lnSpc>
            </a:pPr>
            <a:endParaRPr lang="en-AU" sz="2400" dirty="0" smtClean="0"/>
          </a:p>
          <a:p>
            <a:pPr algn="just">
              <a:lnSpc>
                <a:spcPct val="150000"/>
              </a:lnSpc>
            </a:pPr>
            <a:endParaRPr lang="en-AU" sz="2400" dirty="0"/>
          </a:p>
          <a:p>
            <a:pPr algn="just">
              <a:lnSpc>
                <a:spcPct val="150000"/>
              </a:lnSpc>
            </a:pPr>
            <a:endParaRPr lang="en-AU" sz="2400" dirty="0" smtClean="0"/>
          </a:p>
          <a:p>
            <a:pPr algn="just">
              <a:lnSpc>
                <a:spcPct val="150000"/>
              </a:lnSpc>
            </a:pPr>
            <a:endParaRPr lang="en-AU" sz="2400" dirty="0"/>
          </a:p>
          <a:p>
            <a:pPr algn="just">
              <a:lnSpc>
                <a:spcPct val="150000"/>
              </a:lnSpc>
            </a:pPr>
            <a:endParaRPr lang="en-AU" sz="2400" dirty="0"/>
          </a:p>
        </p:txBody>
      </p:sp>
      <p:graphicFrame>
        <p:nvGraphicFramePr>
          <p:cNvPr id="12" name="Table 11"/>
          <p:cNvGraphicFramePr>
            <a:graphicFrameLocks noGrp="1"/>
          </p:cNvGraphicFramePr>
          <p:nvPr>
            <p:extLst>
              <p:ext uri="{D42A27DB-BD31-4B8C-83A1-F6EECF244321}">
                <p14:modId xmlns:p14="http://schemas.microsoft.com/office/powerpoint/2010/main" val="1936294651"/>
              </p:ext>
            </p:extLst>
          </p:nvPr>
        </p:nvGraphicFramePr>
        <p:xfrm>
          <a:off x="1303421" y="18138022"/>
          <a:ext cx="12169352" cy="4081239"/>
        </p:xfrm>
        <a:graphic>
          <a:graphicData uri="http://schemas.openxmlformats.org/drawingml/2006/table">
            <a:tbl>
              <a:tblPr firstRow="1" firstCol="1" bandRow="1">
                <a:tableStyleId>{0E3FDE45-AF77-4B5C-9715-49D594BDF05E}</a:tableStyleId>
              </a:tblPr>
              <a:tblGrid>
                <a:gridCol w="4536503"/>
                <a:gridCol w="3002448"/>
                <a:gridCol w="4630401"/>
              </a:tblGrid>
              <a:tr h="576064">
                <a:tc>
                  <a:txBody>
                    <a:bodyPr/>
                    <a:lstStyle/>
                    <a:p>
                      <a:pPr algn="ctr">
                        <a:lnSpc>
                          <a:spcPct val="150000"/>
                        </a:lnSpc>
                        <a:spcAft>
                          <a:spcPts val="0"/>
                        </a:spcAft>
                      </a:pPr>
                      <a:endParaRPr lang="en-AU" sz="2400" dirty="0">
                        <a:effectLst/>
                        <a:latin typeface="Arial"/>
                        <a:ea typeface="Times New Roman"/>
                        <a:cs typeface="Times New Roman"/>
                      </a:endParaRPr>
                    </a:p>
                  </a:txBody>
                  <a:tcPr marL="68580" marR="68580" marT="0" marB="0" anchor="ctr"/>
                </a:tc>
                <a:tc>
                  <a:txBody>
                    <a:bodyPr/>
                    <a:lstStyle/>
                    <a:p>
                      <a:pPr algn="ctr">
                        <a:lnSpc>
                          <a:spcPct val="150000"/>
                        </a:lnSpc>
                        <a:spcAft>
                          <a:spcPts val="0"/>
                        </a:spcAft>
                      </a:pPr>
                      <a:r>
                        <a:rPr lang="en-AU" sz="2400" dirty="0" smtClean="0">
                          <a:effectLst/>
                        </a:rPr>
                        <a:t>Sanitising Solution</a:t>
                      </a:r>
                      <a:endParaRPr lang="en-AU" sz="2400" dirty="0">
                        <a:effectLst/>
                        <a:latin typeface="Arial"/>
                        <a:ea typeface="Times New Roman"/>
                        <a:cs typeface="Times New Roman"/>
                      </a:endParaRPr>
                    </a:p>
                  </a:txBody>
                  <a:tcPr marL="68580" marR="68580" marT="0" marB="0"/>
                </a:tc>
                <a:tc>
                  <a:txBody>
                    <a:bodyPr/>
                    <a:lstStyle/>
                    <a:p>
                      <a:pPr algn="ctr">
                        <a:lnSpc>
                          <a:spcPct val="150000"/>
                        </a:lnSpc>
                        <a:spcAft>
                          <a:spcPts val="0"/>
                        </a:spcAft>
                      </a:pPr>
                      <a:r>
                        <a:rPr lang="en-AU" sz="2400" dirty="0" smtClean="0">
                          <a:effectLst/>
                        </a:rPr>
                        <a:t>Cleaning Solution</a:t>
                      </a:r>
                    </a:p>
                  </a:txBody>
                  <a:tcPr marL="68580" marR="68580" marT="0" marB="0"/>
                </a:tc>
              </a:tr>
              <a:tr h="321945">
                <a:tc>
                  <a:txBody>
                    <a:bodyPr/>
                    <a:lstStyle/>
                    <a:p>
                      <a:pPr algn="l">
                        <a:lnSpc>
                          <a:spcPct val="150000"/>
                        </a:lnSpc>
                        <a:spcAft>
                          <a:spcPts val="0"/>
                        </a:spcAft>
                      </a:pPr>
                      <a:r>
                        <a:rPr lang="en-AU" sz="2400" dirty="0">
                          <a:effectLst/>
                        </a:rPr>
                        <a:t>pH range</a:t>
                      </a:r>
                      <a:endParaRPr lang="en-AU" sz="2400" dirty="0">
                        <a:effectLst/>
                        <a:latin typeface="Arial"/>
                        <a:ea typeface="Times New Roman"/>
                        <a:cs typeface="Times New Roman"/>
                      </a:endParaRPr>
                    </a:p>
                  </a:txBody>
                  <a:tcPr marL="68580" marR="68580" marT="0" marB="0" anchor="ctr"/>
                </a:tc>
                <a:tc>
                  <a:txBody>
                    <a:bodyPr/>
                    <a:lstStyle/>
                    <a:p>
                      <a:pPr algn="ctr">
                        <a:lnSpc>
                          <a:spcPct val="150000"/>
                        </a:lnSpc>
                        <a:spcAft>
                          <a:spcPts val="0"/>
                        </a:spcAft>
                      </a:pPr>
                      <a:r>
                        <a:rPr lang="en-AU" sz="2400" dirty="0">
                          <a:effectLst/>
                        </a:rPr>
                        <a:t>&lt;2.7</a:t>
                      </a:r>
                      <a:endParaRPr lang="en-AU" sz="2400" dirty="0">
                        <a:effectLst/>
                        <a:latin typeface="Arial"/>
                        <a:ea typeface="Times New Roman"/>
                        <a:cs typeface="Times New Roman"/>
                      </a:endParaRPr>
                    </a:p>
                  </a:txBody>
                  <a:tcPr marL="68580" marR="68580" marT="0" marB="0"/>
                </a:tc>
                <a:tc>
                  <a:txBody>
                    <a:bodyPr/>
                    <a:lstStyle/>
                    <a:p>
                      <a:pPr algn="ctr">
                        <a:lnSpc>
                          <a:spcPct val="150000"/>
                        </a:lnSpc>
                        <a:spcAft>
                          <a:spcPts val="0"/>
                        </a:spcAft>
                      </a:pPr>
                      <a:r>
                        <a:rPr lang="en-AU" sz="2400" dirty="0">
                          <a:effectLst/>
                        </a:rPr>
                        <a:t>≥ 11.3</a:t>
                      </a:r>
                      <a:endParaRPr lang="en-AU" sz="2400" dirty="0">
                        <a:effectLst/>
                        <a:latin typeface="Arial"/>
                        <a:ea typeface="Times New Roman"/>
                        <a:cs typeface="Times New Roman"/>
                      </a:endParaRPr>
                    </a:p>
                  </a:txBody>
                  <a:tcPr marL="68580" marR="68580" marT="0" marB="0"/>
                </a:tc>
              </a:tr>
              <a:tr h="761975">
                <a:tc>
                  <a:txBody>
                    <a:bodyPr/>
                    <a:lstStyle/>
                    <a:p>
                      <a:pPr algn="l">
                        <a:lnSpc>
                          <a:spcPct val="150000"/>
                        </a:lnSpc>
                        <a:spcAft>
                          <a:spcPts val="0"/>
                        </a:spcAft>
                      </a:pPr>
                      <a:r>
                        <a:rPr lang="en-AU" sz="2400" dirty="0">
                          <a:effectLst/>
                        </a:rPr>
                        <a:t>Chlorine Range</a:t>
                      </a:r>
                      <a:endParaRPr lang="en-AU" sz="2400" dirty="0">
                        <a:effectLst/>
                        <a:latin typeface="Arial"/>
                        <a:ea typeface="Times New Roman"/>
                        <a:cs typeface="Times New Roman"/>
                      </a:endParaRPr>
                    </a:p>
                  </a:txBody>
                  <a:tcPr marL="68580" marR="68580" marT="0" marB="0" anchor="ctr"/>
                </a:tc>
                <a:tc>
                  <a:txBody>
                    <a:bodyPr/>
                    <a:lstStyle/>
                    <a:p>
                      <a:pPr algn="ctr">
                        <a:lnSpc>
                          <a:spcPct val="150000"/>
                        </a:lnSpc>
                        <a:spcAft>
                          <a:spcPts val="0"/>
                        </a:spcAft>
                      </a:pPr>
                      <a:r>
                        <a:rPr lang="en-AU" sz="2400" dirty="0">
                          <a:effectLst/>
                        </a:rPr>
                        <a:t>40-50 ppm</a:t>
                      </a:r>
                      <a:endParaRPr lang="en-AU" sz="2400" dirty="0">
                        <a:effectLst/>
                        <a:latin typeface="Arial"/>
                        <a:ea typeface="Times New Roman"/>
                        <a:cs typeface="Times New Roman"/>
                      </a:endParaRPr>
                    </a:p>
                  </a:txBody>
                  <a:tcPr marL="68580" marR="68580" marT="0" marB="0"/>
                </a:tc>
                <a:tc>
                  <a:txBody>
                    <a:bodyPr/>
                    <a:lstStyle/>
                    <a:p>
                      <a:pPr algn="ctr">
                        <a:lnSpc>
                          <a:spcPct val="150000"/>
                        </a:lnSpc>
                        <a:spcAft>
                          <a:spcPts val="0"/>
                        </a:spcAft>
                      </a:pPr>
                      <a:r>
                        <a:rPr lang="en-AU" sz="2400" dirty="0">
                          <a:effectLst/>
                        </a:rPr>
                        <a:t>-</a:t>
                      </a:r>
                      <a:endParaRPr lang="en-AU" sz="2400" dirty="0">
                        <a:effectLst/>
                        <a:latin typeface="Arial"/>
                        <a:ea typeface="Times New Roman"/>
                        <a:cs typeface="Times New Roman"/>
                      </a:endParaRPr>
                    </a:p>
                  </a:txBody>
                  <a:tcPr marL="68580" marR="68580" marT="0" marB="0"/>
                </a:tc>
              </a:tr>
              <a:tr h="335915">
                <a:tc>
                  <a:txBody>
                    <a:bodyPr/>
                    <a:lstStyle/>
                    <a:p>
                      <a:pPr algn="l">
                        <a:lnSpc>
                          <a:spcPct val="150000"/>
                        </a:lnSpc>
                        <a:spcAft>
                          <a:spcPts val="0"/>
                        </a:spcAft>
                      </a:pPr>
                      <a:r>
                        <a:rPr lang="en-AU" sz="2400" dirty="0" err="1">
                          <a:effectLst/>
                        </a:rPr>
                        <a:t>ORP</a:t>
                      </a:r>
                      <a:endParaRPr lang="en-AU" sz="2400" dirty="0">
                        <a:effectLst/>
                        <a:latin typeface="Arial"/>
                        <a:ea typeface="Times New Roman"/>
                        <a:cs typeface="Times New Roman"/>
                      </a:endParaRPr>
                    </a:p>
                  </a:txBody>
                  <a:tcPr marL="68580" marR="68580" marT="0" marB="0" anchor="ctr"/>
                </a:tc>
                <a:tc>
                  <a:txBody>
                    <a:bodyPr/>
                    <a:lstStyle/>
                    <a:p>
                      <a:pPr algn="ctr">
                        <a:lnSpc>
                          <a:spcPct val="150000"/>
                        </a:lnSpc>
                        <a:spcAft>
                          <a:spcPts val="0"/>
                        </a:spcAft>
                      </a:pPr>
                      <a:r>
                        <a:rPr lang="en-AU" sz="2400" dirty="0">
                          <a:effectLst/>
                        </a:rPr>
                        <a:t>1000-1100 mV</a:t>
                      </a:r>
                      <a:endParaRPr lang="en-AU" sz="2400" dirty="0">
                        <a:effectLst/>
                        <a:latin typeface="Arial"/>
                        <a:ea typeface="Times New Roman"/>
                        <a:cs typeface="Times New Roman"/>
                      </a:endParaRPr>
                    </a:p>
                  </a:txBody>
                  <a:tcPr marL="68580" marR="68580" marT="0" marB="0"/>
                </a:tc>
                <a:tc>
                  <a:txBody>
                    <a:bodyPr/>
                    <a:lstStyle/>
                    <a:p>
                      <a:pPr algn="ctr">
                        <a:lnSpc>
                          <a:spcPct val="150000"/>
                        </a:lnSpc>
                        <a:spcAft>
                          <a:spcPts val="0"/>
                        </a:spcAft>
                      </a:pPr>
                      <a:r>
                        <a:rPr lang="en-AU" sz="2400" dirty="0">
                          <a:effectLst/>
                        </a:rPr>
                        <a:t>&lt;-795 mV</a:t>
                      </a:r>
                      <a:endParaRPr lang="en-AU" sz="2400" dirty="0">
                        <a:effectLst/>
                        <a:latin typeface="Arial"/>
                        <a:ea typeface="Times New Roman"/>
                        <a:cs typeface="Times New Roman"/>
                      </a:endParaRPr>
                    </a:p>
                  </a:txBody>
                  <a:tcPr marL="68580" marR="68580" marT="0" marB="0"/>
                </a:tc>
              </a:tr>
              <a:tr h="335915">
                <a:tc>
                  <a:txBody>
                    <a:bodyPr/>
                    <a:lstStyle/>
                    <a:p>
                      <a:pPr algn="l">
                        <a:lnSpc>
                          <a:spcPct val="150000"/>
                        </a:lnSpc>
                        <a:spcAft>
                          <a:spcPts val="0"/>
                        </a:spcAft>
                      </a:pPr>
                      <a:r>
                        <a:rPr lang="en-AU" sz="2400" dirty="0">
                          <a:effectLst/>
                        </a:rPr>
                        <a:t>Dissolved Oxygen  </a:t>
                      </a:r>
                      <a:r>
                        <a:rPr lang="en-AU" sz="2400" dirty="0" smtClean="0">
                          <a:effectLst/>
                        </a:rPr>
                        <a:t>or</a:t>
                      </a:r>
                      <a:r>
                        <a:rPr lang="en-AU" sz="2400" baseline="0" dirty="0" smtClean="0">
                          <a:effectLst/>
                        </a:rPr>
                        <a:t> </a:t>
                      </a:r>
                      <a:r>
                        <a:rPr lang="en-AU" sz="2400" dirty="0" smtClean="0">
                          <a:effectLst/>
                        </a:rPr>
                        <a:t>Hydrogen</a:t>
                      </a:r>
                      <a:endParaRPr lang="en-AU" sz="2400" dirty="0">
                        <a:effectLst/>
                        <a:latin typeface="Arial"/>
                        <a:ea typeface="Times New Roman"/>
                        <a:cs typeface="Times New Roman"/>
                      </a:endParaRPr>
                    </a:p>
                  </a:txBody>
                  <a:tcPr marL="68580" marR="68580" marT="0" marB="0" anchor="ctr"/>
                </a:tc>
                <a:tc>
                  <a:txBody>
                    <a:bodyPr/>
                    <a:lstStyle/>
                    <a:p>
                      <a:pPr algn="ctr">
                        <a:lnSpc>
                          <a:spcPct val="150000"/>
                        </a:lnSpc>
                        <a:spcAft>
                          <a:spcPts val="0"/>
                        </a:spcAft>
                      </a:pPr>
                      <a:r>
                        <a:rPr lang="en-AU" sz="2400" dirty="0">
                          <a:effectLst/>
                        </a:rPr>
                        <a:t>15-20 ppm DO</a:t>
                      </a:r>
                      <a:endParaRPr lang="en-AU" sz="2400" dirty="0">
                        <a:effectLst/>
                        <a:latin typeface="Arial"/>
                        <a:ea typeface="Times New Roman"/>
                        <a:cs typeface="Times New Roman"/>
                      </a:endParaRPr>
                    </a:p>
                  </a:txBody>
                  <a:tcPr marL="68580" marR="68580" marT="0" marB="0"/>
                </a:tc>
                <a:tc>
                  <a:txBody>
                    <a:bodyPr/>
                    <a:lstStyle/>
                    <a:p>
                      <a:pPr algn="ctr">
                        <a:lnSpc>
                          <a:spcPct val="150000"/>
                        </a:lnSpc>
                        <a:spcAft>
                          <a:spcPts val="0"/>
                        </a:spcAft>
                      </a:pPr>
                      <a:r>
                        <a:rPr lang="en-AU" sz="2400" dirty="0">
                          <a:effectLst/>
                        </a:rPr>
                        <a:t>1.4 DH/ mg dm</a:t>
                      </a:r>
                      <a:r>
                        <a:rPr lang="en-AU" sz="2400" baseline="30000" dirty="0">
                          <a:effectLst/>
                        </a:rPr>
                        <a:t>3</a:t>
                      </a:r>
                      <a:r>
                        <a:rPr lang="en-AU" sz="2400" dirty="0">
                          <a:effectLst/>
                        </a:rPr>
                        <a:t> (H</a:t>
                      </a:r>
                      <a:r>
                        <a:rPr lang="en-AU" sz="2400" baseline="-25000" dirty="0">
                          <a:effectLst/>
                        </a:rPr>
                        <a:t>2</a:t>
                      </a:r>
                      <a:r>
                        <a:rPr lang="en-AU" sz="2400" dirty="0">
                          <a:effectLst/>
                        </a:rPr>
                        <a:t>)</a:t>
                      </a:r>
                      <a:endParaRPr lang="en-AU" sz="2400" dirty="0">
                        <a:effectLst/>
                        <a:latin typeface="Arial"/>
                        <a:ea typeface="Times New Roman"/>
                        <a:cs typeface="Times New Roman"/>
                      </a:endParaRPr>
                    </a:p>
                  </a:txBody>
                  <a:tcPr marL="68580" marR="68580" marT="0" marB="0"/>
                </a:tc>
              </a:tr>
              <a:tr h="335915">
                <a:tc>
                  <a:txBody>
                    <a:bodyPr/>
                    <a:lstStyle/>
                    <a:p>
                      <a:pPr algn="l">
                        <a:lnSpc>
                          <a:spcPct val="150000"/>
                        </a:lnSpc>
                        <a:spcAft>
                          <a:spcPts val="0"/>
                        </a:spcAft>
                      </a:pPr>
                      <a:r>
                        <a:rPr lang="en-AU" sz="2400">
                          <a:effectLst/>
                        </a:rPr>
                        <a:t>Activate Substances </a:t>
                      </a:r>
                      <a:endParaRPr lang="en-AU" sz="2400">
                        <a:effectLst/>
                        <a:latin typeface="Arial"/>
                        <a:ea typeface="Times New Roman"/>
                        <a:cs typeface="Times New Roman"/>
                      </a:endParaRPr>
                    </a:p>
                  </a:txBody>
                  <a:tcPr marL="68580" marR="68580" marT="0" marB="0" anchor="ctr"/>
                </a:tc>
                <a:tc>
                  <a:txBody>
                    <a:bodyPr/>
                    <a:lstStyle/>
                    <a:p>
                      <a:pPr algn="ctr">
                        <a:lnSpc>
                          <a:spcPct val="150000"/>
                        </a:lnSpc>
                        <a:spcAft>
                          <a:spcPts val="0"/>
                        </a:spcAft>
                      </a:pPr>
                      <a:r>
                        <a:rPr lang="es-ES_tradnl" sz="2400" dirty="0">
                          <a:effectLst/>
                        </a:rPr>
                        <a:t>HOCl , </a:t>
                      </a:r>
                      <a:r>
                        <a:rPr lang="es-ES_tradnl" sz="2400" dirty="0" smtClean="0">
                          <a:effectLst/>
                        </a:rPr>
                        <a:t>H2O</a:t>
                      </a:r>
                      <a:endParaRPr lang="en-AU" sz="2400" dirty="0">
                        <a:effectLst/>
                        <a:latin typeface="Arial"/>
                        <a:ea typeface="Times New Roman"/>
                        <a:cs typeface="Times New Roman"/>
                      </a:endParaRPr>
                    </a:p>
                  </a:txBody>
                  <a:tcPr marL="68580" marR="68580" marT="0" marB="0"/>
                </a:tc>
                <a:tc>
                  <a:txBody>
                    <a:bodyPr/>
                    <a:lstStyle/>
                    <a:p>
                      <a:pPr algn="ctr">
                        <a:lnSpc>
                          <a:spcPct val="150000"/>
                        </a:lnSpc>
                        <a:spcAft>
                          <a:spcPts val="0"/>
                        </a:spcAft>
                      </a:pPr>
                      <a:r>
                        <a:rPr lang="en-AU" sz="2400" dirty="0">
                          <a:effectLst/>
                        </a:rPr>
                        <a:t>NaOH, </a:t>
                      </a:r>
                      <a:r>
                        <a:rPr lang="es-ES_tradnl" sz="2400" dirty="0" smtClean="0">
                          <a:effectLst/>
                        </a:rPr>
                        <a:t>H2O</a:t>
                      </a:r>
                      <a:endParaRPr lang="en-AU" sz="2400" dirty="0">
                        <a:effectLst/>
                        <a:latin typeface="Arial"/>
                        <a:ea typeface="Times New Roman"/>
                        <a:cs typeface="Times New Roman"/>
                      </a:endParaRPr>
                    </a:p>
                  </a:txBody>
                  <a:tcPr marL="68580" marR="68580" marT="0" marB="0"/>
                </a:tc>
              </a:tr>
              <a:tr h="335915">
                <a:tc>
                  <a:txBody>
                    <a:bodyPr/>
                    <a:lstStyle/>
                    <a:p>
                      <a:pPr algn="l">
                        <a:lnSpc>
                          <a:spcPct val="150000"/>
                        </a:lnSpc>
                        <a:spcAft>
                          <a:spcPts val="0"/>
                        </a:spcAft>
                      </a:pPr>
                      <a:r>
                        <a:rPr lang="en-AU" sz="2400" dirty="0">
                          <a:effectLst/>
                        </a:rPr>
                        <a:t>Available Chlorine</a:t>
                      </a:r>
                      <a:endParaRPr lang="en-AU" sz="2400" dirty="0">
                        <a:effectLst/>
                        <a:latin typeface="Arial"/>
                        <a:ea typeface="Times New Roman"/>
                        <a:cs typeface="Times New Roman"/>
                      </a:endParaRPr>
                    </a:p>
                  </a:txBody>
                  <a:tcPr marL="68580" marR="68580" marT="0" marB="0" anchor="ctr"/>
                </a:tc>
                <a:tc>
                  <a:txBody>
                    <a:bodyPr/>
                    <a:lstStyle/>
                    <a:p>
                      <a:pPr algn="ctr">
                        <a:lnSpc>
                          <a:spcPct val="150000"/>
                        </a:lnSpc>
                        <a:spcAft>
                          <a:spcPts val="0"/>
                        </a:spcAft>
                      </a:pPr>
                      <a:r>
                        <a:rPr lang="en-AU" sz="2400" dirty="0">
                          <a:effectLst/>
                        </a:rPr>
                        <a:t>20-60 mg/kg</a:t>
                      </a:r>
                      <a:endParaRPr lang="en-AU" sz="2400" dirty="0">
                        <a:effectLst/>
                        <a:latin typeface="Arial"/>
                        <a:ea typeface="Times New Roman"/>
                        <a:cs typeface="Times New Roman"/>
                      </a:endParaRPr>
                    </a:p>
                  </a:txBody>
                  <a:tcPr marL="68580" marR="68580" marT="0" marB="0"/>
                </a:tc>
                <a:tc>
                  <a:txBody>
                    <a:bodyPr/>
                    <a:lstStyle/>
                    <a:p>
                      <a:pPr algn="ctr">
                        <a:lnSpc>
                          <a:spcPct val="150000"/>
                        </a:lnSpc>
                        <a:spcAft>
                          <a:spcPts val="0"/>
                        </a:spcAft>
                      </a:pPr>
                      <a:r>
                        <a:rPr lang="en-AU" sz="2400" dirty="0">
                          <a:effectLst/>
                        </a:rPr>
                        <a:t>-</a:t>
                      </a:r>
                      <a:endParaRPr lang="en-AU" sz="2400" dirty="0">
                        <a:effectLst/>
                        <a:latin typeface="Arial"/>
                        <a:ea typeface="Times New Roman"/>
                        <a:cs typeface="Times New Roman"/>
                      </a:endParaRPr>
                    </a:p>
                  </a:txBody>
                  <a:tcPr marL="68580" marR="68580" marT="0" marB="0"/>
                </a:tc>
              </a:tr>
            </a:tbl>
          </a:graphicData>
        </a:graphic>
      </p:graphicFrame>
      <p:grpSp>
        <p:nvGrpSpPr>
          <p:cNvPr id="35" name="Group 34"/>
          <p:cNvGrpSpPr/>
          <p:nvPr/>
        </p:nvGrpSpPr>
        <p:grpSpPr>
          <a:xfrm>
            <a:off x="3299706" y="7780497"/>
            <a:ext cx="7556864" cy="7695794"/>
            <a:chOff x="14401800" y="6764096"/>
            <a:chExt cx="7556864" cy="7957404"/>
          </a:xfrm>
        </p:grpSpPr>
        <p:grpSp>
          <p:nvGrpSpPr>
            <p:cNvPr id="20" name="Group 19"/>
            <p:cNvGrpSpPr/>
            <p:nvPr/>
          </p:nvGrpSpPr>
          <p:grpSpPr>
            <a:xfrm>
              <a:off x="14401800" y="8466795"/>
              <a:ext cx="7556864" cy="6254705"/>
              <a:chOff x="2600475" y="8356029"/>
              <a:chExt cx="7556864" cy="6254705"/>
            </a:xfrm>
          </p:grpSpPr>
          <p:grpSp>
            <p:nvGrpSpPr>
              <p:cNvPr id="18" name="Group 17"/>
              <p:cNvGrpSpPr/>
              <p:nvPr/>
            </p:nvGrpSpPr>
            <p:grpSpPr>
              <a:xfrm>
                <a:off x="2600475" y="8356029"/>
                <a:ext cx="7416824" cy="5562208"/>
                <a:chOff x="15265896" y="7466119"/>
                <a:chExt cx="7416824" cy="5562208"/>
              </a:xfrm>
            </p:grpSpPr>
            <p:grpSp>
              <p:nvGrpSpPr>
                <p:cNvPr id="31" name="Group 30"/>
                <p:cNvGrpSpPr/>
                <p:nvPr/>
              </p:nvGrpSpPr>
              <p:grpSpPr>
                <a:xfrm>
                  <a:off x="15265896" y="7466119"/>
                  <a:ext cx="7416824" cy="3528392"/>
                  <a:chOff x="15265896" y="7489132"/>
                  <a:chExt cx="7416824" cy="3528392"/>
                </a:xfrm>
              </p:grpSpPr>
              <p:sp>
                <p:nvSpPr>
                  <p:cNvPr id="2" name="Rounded Rectangle 1"/>
                  <p:cNvSpPr/>
                  <p:nvPr/>
                </p:nvSpPr>
                <p:spPr>
                  <a:xfrm>
                    <a:off x="15265896" y="7489132"/>
                    <a:ext cx="7416824" cy="3528392"/>
                  </a:xfrm>
                  <a:prstGeom prst="roundRect">
                    <a:avLst/>
                  </a:prstGeom>
                  <a:gradFill flip="none" rotWithShape="1">
                    <a:gsLst>
                      <a:gs pos="48000">
                        <a:schemeClr val="accent1">
                          <a:tint val="66000"/>
                          <a:satMod val="160000"/>
                        </a:schemeClr>
                      </a:gs>
                      <a:gs pos="47000">
                        <a:schemeClr val="accent1">
                          <a:alpha val="80000"/>
                        </a:schemeClr>
                      </a:gs>
                      <a:gs pos="53000">
                        <a:schemeClr val="accent1">
                          <a:tint val="23500"/>
                          <a:satMod val="160000"/>
                        </a:schemeClr>
                      </a:gs>
                    </a:gsLst>
                    <a:lin ang="108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cxnSp>
                <p:nvCxnSpPr>
                  <p:cNvPr id="4" name="Straight Connector 3"/>
                  <p:cNvCxnSpPr>
                    <a:stCxn id="2" idx="2"/>
                    <a:endCxn id="2" idx="0"/>
                  </p:cNvCxnSpPr>
                  <p:nvPr/>
                </p:nvCxnSpPr>
                <p:spPr>
                  <a:xfrm flipV="1">
                    <a:off x="18974308" y="7489132"/>
                    <a:ext cx="0" cy="3528392"/>
                  </a:xfrm>
                  <a:prstGeom prst="line">
                    <a:avLst/>
                  </a:prstGeom>
                  <a:ln w="1079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5" name="Flowchart: Process 14"/>
                  <p:cNvSpPr/>
                  <p:nvPr/>
                </p:nvSpPr>
                <p:spPr>
                  <a:xfrm>
                    <a:off x="17786176" y="8281220"/>
                    <a:ext cx="72008" cy="972108"/>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sp>
                <p:nvSpPr>
                  <p:cNvPr id="17" name="Flowchart: Process 16"/>
                  <p:cNvSpPr/>
                  <p:nvPr/>
                </p:nvSpPr>
                <p:spPr>
                  <a:xfrm>
                    <a:off x="20162440" y="8275969"/>
                    <a:ext cx="72008" cy="972108"/>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grpSp>
                <p:nvGrpSpPr>
                  <p:cNvPr id="25" name="Group 24"/>
                  <p:cNvGrpSpPr/>
                  <p:nvPr/>
                </p:nvGrpSpPr>
                <p:grpSpPr>
                  <a:xfrm>
                    <a:off x="17822180" y="7863672"/>
                    <a:ext cx="2376264" cy="417548"/>
                    <a:chOff x="17822180" y="7863672"/>
                    <a:chExt cx="2376264" cy="417548"/>
                  </a:xfrm>
                </p:grpSpPr>
                <p:cxnSp>
                  <p:nvCxnSpPr>
                    <p:cNvPr id="21" name="Elbow Connector 20"/>
                    <p:cNvCxnSpPr>
                      <a:stCxn id="15" idx="0"/>
                    </p:cNvCxnSpPr>
                    <p:nvPr/>
                  </p:nvCxnSpPr>
                  <p:spPr>
                    <a:xfrm rot="5400000" flipH="1" flipV="1">
                      <a:off x="18801538" y="6884314"/>
                      <a:ext cx="417548" cy="2376264"/>
                    </a:xfrm>
                    <a:prstGeom prst="bentConnector2">
                      <a:avLst/>
                    </a:prstGeom>
                  </p:spPr>
                  <p:style>
                    <a:lnRef idx="2">
                      <a:schemeClr val="dk1"/>
                    </a:lnRef>
                    <a:fillRef idx="0">
                      <a:schemeClr val="dk1"/>
                    </a:fillRef>
                    <a:effectRef idx="1">
                      <a:schemeClr val="dk1"/>
                    </a:effectRef>
                    <a:fontRef idx="minor">
                      <a:schemeClr val="tx1"/>
                    </a:fontRef>
                  </p:style>
                </p:cxnSp>
                <p:cxnSp>
                  <p:nvCxnSpPr>
                    <p:cNvPr id="23" name="Straight Connector 22"/>
                    <p:cNvCxnSpPr>
                      <a:stCxn id="17" idx="0"/>
                    </p:cNvCxnSpPr>
                    <p:nvPr/>
                  </p:nvCxnSpPr>
                  <p:spPr>
                    <a:xfrm flipV="1">
                      <a:off x="20198444" y="7863672"/>
                      <a:ext cx="0" cy="412297"/>
                    </a:xfrm>
                    <a:prstGeom prst="line">
                      <a:avLst/>
                    </a:prstGeom>
                  </p:spPr>
                  <p:style>
                    <a:lnRef idx="2">
                      <a:schemeClr val="dk1"/>
                    </a:lnRef>
                    <a:fillRef idx="0">
                      <a:schemeClr val="dk1"/>
                    </a:fillRef>
                    <a:effectRef idx="1">
                      <a:schemeClr val="dk1"/>
                    </a:effectRef>
                    <a:fontRef idx="minor">
                      <a:schemeClr val="tx1"/>
                    </a:fontRef>
                  </p:style>
                </p:cxnSp>
              </p:grpSp>
              <p:sp>
                <p:nvSpPr>
                  <p:cNvPr id="26" name="TextBox 25"/>
                  <p:cNvSpPr txBox="1"/>
                  <p:nvPr/>
                </p:nvSpPr>
                <p:spPr>
                  <a:xfrm>
                    <a:off x="17786176" y="7752749"/>
                    <a:ext cx="2376264" cy="523220"/>
                  </a:xfrm>
                  <a:prstGeom prst="rect">
                    <a:avLst/>
                  </a:prstGeom>
                  <a:noFill/>
                </p:spPr>
                <p:txBody>
                  <a:bodyPr wrap="square" rtlCol="0">
                    <a:spAutoFit/>
                  </a:bodyPr>
                  <a:lstStyle/>
                  <a:p>
                    <a:pPr algn="ctr"/>
                    <a:r>
                      <a:rPr lang="en-AU" sz="2800" dirty="0" smtClean="0">
                        <a:effectLst>
                          <a:outerShdw blurRad="38100" dist="38100" dir="2700000" algn="tl">
                            <a:srgbClr val="000000">
                              <a:alpha val="43137"/>
                            </a:srgbClr>
                          </a:outerShdw>
                        </a:effectLst>
                      </a:rPr>
                      <a:t>Electrodes</a:t>
                    </a:r>
                    <a:endParaRPr lang="en-AU" sz="2800" dirty="0">
                      <a:effectLst>
                        <a:outerShdw blurRad="38100" dist="38100" dir="2700000" algn="tl">
                          <a:srgbClr val="000000">
                            <a:alpha val="43137"/>
                          </a:srgbClr>
                        </a:outerShdw>
                      </a:effectLst>
                    </a:endParaRPr>
                  </a:p>
                </p:txBody>
              </p:sp>
              <p:sp>
                <p:nvSpPr>
                  <p:cNvPr id="27" name="TextBox 26"/>
                  <p:cNvSpPr txBox="1"/>
                  <p:nvPr/>
                </p:nvSpPr>
                <p:spPr>
                  <a:xfrm>
                    <a:off x="19038688" y="10490821"/>
                    <a:ext cx="1872208" cy="461665"/>
                  </a:xfrm>
                  <a:prstGeom prst="rect">
                    <a:avLst/>
                  </a:prstGeom>
                  <a:noFill/>
                </p:spPr>
                <p:txBody>
                  <a:bodyPr wrap="square" rtlCol="0">
                    <a:spAutoFit/>
                  </a:bodyPr>
                  <a:lstStyle/>
                  <a:p>
                    <a:r>
                      <a:rPr lang="en-AU" sz="2400" dirty="0" smtClean="0">
                        <a:solidFill>
                          <a:schemeClr val="bg1"/>
                        </a:solidFill>
                        <a:effectLst>
                          <a:outerShdw blurRad="38100" dist="38100" dir="2700000" algn="tl">
                            <a:srgbClr val="000000">
                              <a:alpha val="43137"/>
                            </a:srgbClr>
                          </a:outerShdw>
                        </a:effectLst>
                      </a:rPr>
                      <a:t>Membrane</a:t>
                    </a:r>
                    <a:endParaRPr lang="en-AU" sz="2400" dirty="0">
                      <a:solidFill>
                        <a:schemeClr val="bg1"/>
                      </a:solidFill>
                      <a:effectLst>
                        <a:outerShdw blurRad="38100" dist="38100" dir="2700000" algn="tl">
                          <a:srgbClr val="000000">
                            <a:alpha val="43137"/>
                          </a:srgbClr>
                        </a:outerShdw>
                      </a:effectLst>
                    </a:endParaRPr>
                  </a:p>
                </p:txBody>
              </p:sp>
              <p:sp>
                <p:nvSpPr>
                  <p:cNvPr id="29" name="TextBox 28"/>
                  <p:cNvSpPr txBox="1"/>
                  <p:nvPr/>
                </p:nvSpPr>
                <p:spPr>
                  <a:xfrm>
                    <a:off x="17570152" y="9044270"/>
                    <a:ext cx="3096344" cy="830997"/>
                  </a:xfrm>
                  <a:prstGeom prst="rect">
                    <a:avLst/>
                  </a:prstGeom>
                  <a:noFill/>
                </p:spPr>
                <p:txBody>
                  <a:bodyPr wrap="square" rtlCol="0">
                    <a:spAutoFit/>
                  </a:bodyPr>
                  <a:lstStyle/>
                  <a:p>
                    <a:r>
                      <a:rPr lang="en-AU" sz="4800" dirty="0" smtClean="0"/>
                      <a:t>+               </a:t>
                    </a:r>
                    <a:r>
                      <a:rPr lang="en-AU" sz="2000" dirty="0" smtClean="0"/>
                      <a:t> </a:t>
                    </a:r>
                    <a:r>
                      <a:rPr lang="en-AU" sz="4800" dirty="0" smtClean="0"/>
                      <a:t>-</a:t>
                    </a:r>
                    <a:endParaRPr lang="en-AU" sz="4800" dirty="0"/>
                  </a:p>
                </p:txBody>
              </p:sp>
            </p:grpSp>
            <p:sp>
              <p:nvSpPr>
                <p:cNvPr id="3" name="TextBox 2"/>
                <p:cNvSpPr txBox="1"/>
                <p:nvPr/>
              </p:nvSpPr>
              <p:spPr>
                <a:xfrm>
                  <a:off x="17400748" y="9477604"/>
                  <a:ext cx="1728192" cy="1077218"/>
                </a:xfrm>
                <a:prstGeom prst="rect">
                  <a:avLst/>
                </a:prstGeom>
                <a:noFill/>
              </p:spPr>
              <p:txBody>
                <a:bodyPr wrap="square" rtlCol="0">
                  <a:spAutoFit/>
                </a:bodyPr>
                <a:lstStyle/>
                <a:p>
                  <a:r>
                    <a:rPr lang="en-AU" sz="3200" dirty="0" smtClean="0"/>
                    <a:t>H</a:t>
                  </a:r>
                  <a:r>
                    <a:rPr lang="en-AU" sz="2000" dirty="0" smtClean="0"/>
                    <a:t>2</a:t>
                  </a:r>
                  <a:r>
                    <a:rPr lang="en-AU" sz="3200" dirty="0" smtClean="0"/>
                    <a:t>O</a:t>
                  </a:r>
                </a:p>
                <a:p>
                  <a:r>
                    <a:rPr lang="en-AU" sz="3200" dirty="0" smtClean="0"/>
                    <a:t>HOCl</a:t>
                  </a:r>
                  <a:endParaRPr lang="en-AU" sz="3200" dirty="0"/>
                </a:p>
              </p:txBody>
            </p:sp>
            <p:sp>
              <p:nvSpPr>
                <p:cNvPr id="28" name="TextBox 27"/>
                <p:cNvSpPr txBox="1"/>
                <p:nvPr/>
              </p:nvSpPr>
              <p:spPr>
                <a:xfrm>
                  <a:off x="19586376" y="9477604"/>
                  <a:ext cx="1728192" cy="1077218"/>
                </a:xfrm>
                <a:prstGeom prst="rect">
                  <a:avLst/>
                </a:prstGeom>
                <a:noFill/>
              </p:spPr>
              <p:txBody>
                <a:bodyPr wrap="square" rtlCol="0">
                  <a:spAutoFit/>
                </a:bodyPr>
                <a:lstStyle/>
                <a:p>
                  <a:r>
                    <a:rPr lang="en-AU" sz="3200" dirty="0" smtClean="0">
                      <a:effectLst>
                        <a:outerShdw blurRad="38100" dist="38100" dir="2700000" algn="tl">
                          <a:schemeClr val="bg1">
                            <a:alpha val="43000"/>
                          </a:schemeClr>
                        </a:outerShdw>
                      </a:effectLst>
                    </a:rPr>
                    <a:t>H</a:t>
                  </a:r>
                  <a:r>
                    <a:rPr lang="en-AU" sz="2000" dirty="0" smtClean="0">
                      <a:effectLst>
                        <a:outerShdw blurRad="38100" dist="38100" dir="2700000" algn="tl">
                          <a:schemeClr val="bg1">
                            <a:alpha val="43000"/>
                          </a:schemeClr>
                        </a:outerShdw>
                      </a:effectLst>
                    </a:rPr>
                    <a:t>2</a:t>
                  </a:r>
                  <a:r>
                    <a:rPr lang="en-AU" sz="3200" dirty="0" smtClean="0">
                      <a:effectLst>
                        <a:outerShdw blurRad="38100" dist="38100" dir="2700000" algn="tl">
                          <a:schemeClr val="bg1">
                            <a:alpha val="43000"/>
                          </a:schemeClr>
                        </a:outerShdw>
                      </a:effectLst>
                    </a:rPr>
                    <a:t>O</a:t>
                  </a:r>
                </a:p>
                <a:p>
                  <a:r>
                    <a:rPr lang="en-AU" sz="3200" dirty="0" smtClean="0">
                      <a:effectLst>
                        <a:outerShdw blurRad="38100" dist="38100" dir="2700000" algn="tl">
                          <a:schemeClr val="bg1">
                            <a:alpha val="43000"/>
                          </a:schemeClr>
                        </a:outerShdw>
                      </a:effectLst>
                    </a:rPr>
                    <a:t>NaOH</a:t>
                  </a:r>
                  <a:endParaRPr lang="en-AU" sz="3200" dirty="0">
                    <a:effectLst>
                      <a:outerShdw blurRad="38100" dist="38100" dir="2700000" algn="tl">
                        <a:schemeClr val="bg1">
                          <a:alpha val="43000"/>
                        </a:schemeClr>
                      </a:outerShdw>
                    </a:effectLst>
                  </a:endParaRPr>
                </a:p>
              </p:txBody>
            </p:sp>
            <p:sp>
              <p:nvSpPr>
                <p:cNvPr id="16" name="TextBox 15"/>
                <p:cNvSpPr txBox="1"/>
                <p:nvPr/>
              </p:nvSpPr>
              <p:spPr>
                <a:xfrm>
                  <a:off x="16176996" y="12074220"/>
                  <a:ext cx="2168227" cy="954107"/>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AU"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Sanitising solution</a:t>
                  </a:r>
                  <a:endParaRPr lang="en-AU"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0" name="TextBox 29"/>
                <p:cNvSpPr txBox="1"/>
                <p:nvPr/>
              </p:nvSpPr>
              <p:spPr>
                <a:xfrm>
                  <a:off x="19826782" y="12074220"/>
                  <a:ext cx="2168227" cy="954107"/>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AU" sz="2800" b="1" cap="all" dirty="0" smtClean="0">
                      <a:ln w="0"/>
                      <a:solidFill>
                        <a:schemeClr val="accent1">
                          <a:lumMod val="75000"/>
                        </a:schemeClr>
                      </a:solidFill>
                      <a:effectLst>
                        <a:reflection blurRad="12700" stA="50000" endPos="50000" dist="5000" dir="5400000" sy="-100000" rotWithShape="0"/>
                      </a:effectLst>
                    </a:rPr>
                    <a:t>Cleaning</a:t>
                  </a:r>
                </a:p>
                <a:p>
                  <a:r>
                    <a:rPr lang="en-AU" sz="2800" b="1" cap="all" dirty="0" smtClean="0">
                      <a:ln w="0"/>
                      <a:solidFill>
                        <a:schemeClr val="accent1">
                          <a:lumMod val="75000"/>
                        </a:schemeClr>
                      </a:solidFill>
                      <a:effectLst>
                        <a:reflection blurRad="12700" stA="50000" endPos="50000" dist="5000" dir="5400000" sy="-100000" rotWithShape="0"/>
                      </a:effectLst>
                    </a:rPr>
                    <a:t>solution</a:t>
                  </a:r>
                  <a:endParaRPr lang="en-AU" sz="2800" b="1" cap="all" dirty="0">
                    <a:ln w="0"/>
                    <a:solidFill>
                      <a:schemeClr val="accent1">
                        <a:lumMod val="75000"/>
                      </a:schemeClr>
                    </a:solidFill>
                    <a:effectLst>
                      <a:reflection blurRad="12700" stA="50000" endPos="50000" dist="5000" dir="5400000" sy="-100000" rotWithShape="0"/>
                    </a:effectLst>
                  </a:endParaRPr>
                </a:p>
              </p:txBody>
            </p:sp>
          </p:grpSp>
          <p:sp>
            <p:nvSpPr>
              <p:cNvPr id="19" name="TextBox 18"/>
              <p:cNvSpPr txBox="1"/>
              <p:nvPr/>
            </p:nvSpPr>
            <p:spPr>
              <a:xfrm>
                <a:off x="2794850" y="14149069"/>
                <a:ext cx="7362489" cy="461665"/>
              </a:xfrm>
              <a:prstGeom prst="rect">
                <a:avLst/>
              </a:prstGeom>
              <a:noFill/>
            </p:spPr>
            <p:txBody>
              <a:bodyPr wrap="square" rtlCol="0">
                <a:spAutoFit/>
              </a:bodyPr>
              <a:lstStyle/>
              <a:p>
                <a:pPr algn="ctr"/>
                <a:r>
                  <a:rPr lang="en-AU" sz="2400" b="1" i="1" dirty="0" smtClean="0"/>
                  <a:t>Figure 1: </a:t>
                </a:r>
                <a:r>
                  <a:rPr lang="en-AU" sz="2400" b="1" i="1" dirty="0"/>
                  <a:t>Electrolysed Water </a:t>
                </a:r>
                <a:r>
                  <a:rPr lang="en-AU" sz="2400" b="1" i="1" dirty="0" smtClean="0"/>
                  <a:t>Generation Concept Model</a:t>
                </a:r>
                <a:endParaRPr lang="en-AU" sz="2400" b="1" i="1" dirty="0"/>
              </a:p>
            </p:txBody>
          </p:sp>
        </p:grpSp>
        <p:sp>
          <p:nvSpPr>
            <p:cNvPr id="22" name="Down Arrow 21"/>
            <p:cNvSpPr/>
            <p:nvPr/>
          </p:nvSpPr>
          <p:spPr>
            <a:xfrm>
              <a:off x="17714168" y="7325399"/>
              <a:ext cx="720080" cy="10516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3" name="Down Arrow 32"/>
            <p:cNvSpPr/>
            <p:nvPr/>
          </p:nvSpPr>
          <p:spPr>
            <a:xfrm>
              <a:off x="16036974" y="12015549"/>
              <a:ext cx="720080" cy="1051650"/>
            </a:xfrm>
            <a:prstGeom prst="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4" name="Down Arrow 33"/>
            <p:cNvSpPr/>
            <p:nvPr/>
          </p:nvSpPr>
          <p:spPr>
            <a:xfrm>
              <a:off x="19514634" y="12015549"/>
              <a:ext cx="720080" cy="10516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TextBox 23"/>
            <p:cNvSpPr txBox="1"/>
            <p:nvPr/>
          </p:nvSpPr>
          <p:spPr>
            <a:xfrm>
              <a:off x="17106680" y="6764096"/>
              <a:ext cx="2446748" cy="523220"/>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AU" sz="2800" b="1" cap="all" dirty="0" smtClean="0">
                  <a:ln w="0"/>
                  <a:solidFill>
                    <a:schemeClr val="tx1">
                      <a:lumMod val="95000"/>
                      <a:lumOff val="5000"/>
                    </a:schemeClr>
                  </a:solidFill>
                  <a:effectLst>
                    <a:reflection blurRad="12700" stA="50000" endPos="50000" dist="5000" dir="5400000" sy="-100000" rotWithShape="0"/>
                  </a:effectLst>
                </a:rPr>
                <a:t>Salt +Water</a:t>
              </a:r>
              <a:endParaRPr lang="en-AU" sz="2800" b="1" cap="all" dirty="0">
                <a:ln w="0"/>
                <a:solidFill>
                  <a:schemeClr val="tx1">
                    <a:lumMod val="95000"/>
                    <a:lumOff val="5000"/>
                  </a:schemeClr>
                </a:solidFill>
                <a:effectLst>
                  <a:reflection blurRad="12700" stA="50000" endPos="50000" dist="5000" dir="5400000" sy="-100000" rotWithShape="0"/>
                </a:effectLst>
              </a:endParaRPr>
            </a:p>
          </p:txBody>
        </p:sp>
      </p:grpSp>
      <p:grpSp>
        <p:nvGrpSpPr>
          <p:cNvPr id="38" name="Group 37"/>
          <p:cNvGrpSpPr/>
          <p:nvPr/>
        </p:nvGrpSpPr>
        <p:grpSpPr>
          <a:xfrm>
            <a:off x="3288221" y="36508356"/>
            <a:ext cx="8089243" cy="4490282"/>
            <a:chOff x="1761787" y="36484915"/>
            <a:chExt cx="9649901" cy="4967355"/>
          </a:xfrm>
        </p:grpSpPr>
        <p:pic>
          <p:nvPicPr>
            <p:cNvPr id="36" name="Picture 2"/>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12333" b="83000" l="25000" r="83475">
                          <a14:foregroundMark x1="44492" y1="58333" x2="44492" y2="58333"/>
                          <a14:foregroundMark x1="39831" y1="61333" x2="39831" y2="61333"/>
                          <a14:foregroundMark x1="40678" y1="59667" x2="40678" y2="59667"/>
                          <a14:foregroundMark x1="36441" y1="65667" x2="36441" y2="65667"/>
                          <a14:foregroundMark x1="33898" y1="73333" x2="33898" y2="73333"/>
                          <a14:foregroundMark x1="32627" y1="77667" x2="32627" y2="77667"/>
                          <a14:foregroundMark x1="33051" y1="80667" x2="33051" y2="80667"/>
                          <a14:foregroundMark x1="52966" y1="83333" x2="52966" y2="83333"/>
                          <a14:foregroundMark x1="50424" y1="12333" x2="50424" y2="12333"/>
                        </a14:backgroundRemoval>
                      </a14:imgEffect>
                    </a14:imgLayer>
                  </a14:imgProps>
                </a:ext>
                <a:ext uri="{28A0092B-C50C-407E-A947-70E740481C1C}">
                  <a14:useLocalDpi xmlns:a14="http://schemas.microsoft.com/office/drawing/2010/main" val="0"/>
                </a:ext>
              </a:extLst>
            </a:blip>
            <a:srcRect l="17685" t="6077" r="8017" b="13535"/>
            <a:stretch/>
          </p:blipFill>
          <p:spPr bwMode="auto">
            <a:xfrm>
              <a:off x="1761787" y="36484915"/>
              <a:ext cx="3611565" cy="4967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4717" b="97170" l="2444" r="97778">
                          <a14:foregroundMark x1="25111" y1="59748" x2="25111" y2="59748"/>
                          <a14:foregroundMark x1="31333" y1="70755" x2="31333" y2="70755"/>
                          <a14:foregroundMark x1="51556" y1="83019" x2="51556" y2="83019"/>
                          <a14:foregroundMark x1="58444" y1="41195" x2="58444" y2="41195"/>
                          <a14:foregroundMark x1="59556" y1="79560" x2="59556" y2="79560"/>
                          <a14:foregroundMark x1="43778" y1="66667" x2="43778" y2="66667"/>
                          <a14:foregroundMark x1="51778" y1="62893" x2="51778" y2="62893"/>
                          <a14:foregroundMark x1="55778" y1="20440" x2="55778" y2="20440"/>
                          <a14:foregroundMark x1="55111" y1="27044" x2="55111" y2="27044"/>
                          <a14:foregroundMark x1="31333" y1="38994" x2="31333" y2="38994"/>
                          <a14:foregroundMark x1="11111" y1="21698" x2="11111" y2="21698"/>
                          <a14:foregroundMark x1="8889" y1="14780" x2="8889" y2="14780"/>
                          <a14:foregroundMark x1="13778" y1="54717" x2="13778" y2="54717"/>
                          <a14:foregroundMark x1="13111" y1="74528" x2="13111" y2="74528"/>
                          <a14:foregroundMark x1="17111" y1="86792" x2="17111" y2="86792"/>
                          <a14:foregroundMark x1="11333" y1="90566" x2="11333" y2="90566"/>
                          <a14:foregroundMark x1="6000" y1="89623" x2="6000" y2="89623"/>
                          <a14:foregroundMark x1="4222" y1="75157" x2="4222" y2="75157"/>
                          <a14:foregroundMark x1="5556" y1="66038" x2="5556" y2="66038"/>
                          <a14:foregroundMark x1="5333" y1="53459" x2="5333" y2="53459"/>
                          <a14:foregroundMark x1="7333" y1="44969" x2="7333" y2="44969"/>
                          <a14:foregroundMark x1="8889" y1="36478" x2="8889" y2="36478"/>
                          <a14:foregroundMark x1="9333" y1="29245" x2="9333" y2="29245"/>
                          <a14:foregroundMark x1="31333" y1="52201" x2="31333" y2="52201"/>
                          <a14:foregroundMark x1="32889" y1="59748" x2="32889" y2="59748"/>
                          <a14:foregroundMark x1="35556" y1="67925" x2="35556" y2="67925"/>
                          <a14:foregroundMark x1="33333" y1="80503" x2="33333" y2="80503"/>
                          <a14:foregroundMark x1="28000" y1="82075" x2="28000" y2="82075"/>
                          <a14:foregroundMark x1="50889" y1="81132" x2="50889" y2="81132"/>
                          <a14:foregroundMark x1="51333" y1="72642" x2="51333" y2="72642"/>
                          <a14:foregroundMark x1="51333" y1="70440" x2="51333" y2="70440"/>
                          <a14:foregroundMark x1="58222" y1="70755" x2="58222" y2="70755"/>
                          <a14:foregroundMark x1="55333" y1="61006" x2="55333" y2="61006"/>
                          <a14:foregroundMark x1="55333" y1="49371" x2="55333" y2="49371"/>
                          <a14:foregroundMark x1="55778" y1="40566" x2="55778" y2="40566"/>
                          <a14:foregroundMark x1="10889" y1="42767" x2="10889" y2="42767"/>
                          <a14:foregroundMark x1="13111" y1="48113" x2="13111" y2="48113"/>
                          <a14:foregroundMark x1="16889" y1="51887" x2="16889" y2="51887"/>
                          <a14:foregroundMark x1="16667" y1="66352" x2="16667" y2="66352"/>
                          <a14:foregroundMark x1="17111" y1="77044" x2="17111" y2="77044"/>
                          <a14:foregroundMark x1="16889" y1="71069" x2="16889" y2="71069"/>
                          <a14:foregroundMark x1="11333" y1="30503" x2="11333" y2="30503"/>
                          <a14:foregroundMark x1="34222" y1="50314" x2="34222" y2="50314"/>
                          <a14:foregroundMark x1="56667" y1="53145" x2="56667" y2="53145"/>
                          <a14:foregroundMark x1="58222" y1="49057" x2="58222" y2="49057"/>
                          <a14:foregroundMark x1="14000" y1="44969" x2="14000" y2="44969"/>
                          <a14:foregroundMark x1="10000" y1="11950" x2="10000" y2="11950"/>
                          <a14:foregroundMark x1="11111" y1="11950" x2="11111" y2="11950"/>
                          <a14:backgroundMark x1="14000" y1="6918" x2="14000" y2="6918"/>
                        </a14:backgroundRemoval>
                      </a14:imgEffect>
                    </a14:imgLayer>
                  </a14:imgProps>
                </a:ext>
                <a:ext uri="{28A0092B-C50C-407E-A947-70E740481C1C}">
                  <a14:useLocalDpi xmlns:a14="http://schemas.microsoft.com/office/drawing/2010/main" val="0"/>
                </a:ext>
              </a:extLst>
            </a:blip>
            <a:srcRect/>
            <a:stretch>
              <a:fillRect/>
            </a:stretch>
          </p:blipFill>
          <p:spPr bwMode="auto">
            <a:xfrm>
              <a:off x="7315199" y="37283141"/>
              <a:ext cx="4096489" cy="2894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 name="Rectangle 36"/>
            <p:cNvSpPr/>
            <p:nvPr/>
          </p:nvSpPr>
          <p:spPr>
            <a:xfrm>
              <a:off x="5880771" y="37901851"/>
              <a:ext cx="1099404"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dirty="0" smtClean="0">
                  <a:ln w="0"/>
                  <a:effectLst>
                    <a:reflection blurRad="12700" stA="50000" endPos="50000" dist="5000" dir="5400000" sy="-100000" rotWithShape="0"/>
                  </a:effectLst>
                </a:rPr>
                <a:t>Vs.</a:t>
              </a:r>
              <a:endParaRPr lang="en-US" sz="5400" b="1" cap="all" dirty="0">
                <a:ln w="0"/>
                <a:effectLst>
                  <a:reflection blurRad="12700" stA="50000" endPos="50000" dist="5000" dir="5400000" sy="-100000" rotWithShape="0"/>
                </a:effectLst>
              </a:endParaRPr>
            </a:p>
          </p:txBody>
        </p:sp>
      </p:grpSp>
      <p:grpSp>
        <p:nvGrpSpPr>
          <p:cNvPr id="41" name="Group 40"/>
          <p:cNvGrpSpPr/>
          <p:nvPr/>
        </p:nvGrpSpPr>
        <p:grpSpPr>
          <a:xfrm>
            <a:off x="15092659" y="10991371"/>
            <a:ext cx="12265496" cy="8969839"/>
            <a:chOff x="14855152" y="13352400"/>
            <a:chExt cx="12265496" cy="11009312"/>
          </a:xfrm>
        </p:grpSpPr>
        <p:graphicFrame>
          <p:nvGraphicFramePr>
            <p:cNvPr id="39" name="Diagram 38"/>
            <p:cNvGraphicFramePr/>
            <p:nvPr>
              <p:extLst>
                <p:ext uri="{D42A27DB-BD31-4B8C-83A1-F6EECF244321}">
                  <p14:modId xmlns:p14="http://schemas.microsoft.com/office/powerpoint/2010/main" val="3569501547"/>
                </p:ext>
              </p:extLst>
            </p:nvPr>
          </p:nvGraphicFramePr>
          <p:xfrm>
            <a:off x="14855152" y="13352400"/>
            <a:ext cx="12265496" cy="1100931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0" name="TextBox 39"/>
            <p:cNvSpPr txBox="1"/>
            <p:nvPr/>
          </p:nvSpPr>
          <p:spPr>
            <a:xfrm>
              <a:off x="15303290" y="23767673"/>
              <a:ext cx="11369224" cy="461665"/>
            </a:xfrm>
            <a:prstGeom prst="rect">
              <a:avLst/>
            </a:prstGeom>
            <a:noFill/>
          </p:spPr>
          <p:txBody>
            <a:bodyPr wrap="square" rtlCol="0">
              <a:spAutoFit/>
            </a:bodyPr>
            <a:lstStyle/>
            <a:p>
              <a:pPr algn="ctr"/>
              <a:r>
                <a:rPr lang="en-AU" sz="2400" b="1" i="1" dirty="0" smtClean="0"/>
                <a:t>Figure2: </a:t>
              </a:r>
              <a:r>
                <a:rPr lang="en-AU" sz="2400" b="1" i="1" dirty="0"/>
                <a:t>Benchmarking analysis </a:t>
              </a:r>
              <a:r>
                <a:rPr lang="en-AU" sz="2400" b="1" i="1" dirty="0" smtClean="0"/>
                <a:t> criteria</a:t>
              </a:r>
              <a:endParaRPr lang="en-AU" sz="2400" b="1" i="1" dirty="0"/>
            </a:p>
          </p:txBody>
        </p:sp>
      </p:grpSp>
      <p:graphicFrame>
        <p:nvGraphicFramePr>
          <p:cNvPr id="42" name="Table 41"/>
          <p:cNvGraphicFramePr>
            <a:graphicFrameLocks noGrp="1"/>
          </p:cNvGraphicFramePr>
          <p:nvPr>
            <p:extLst>
              <p:ext uri="{D42A27DB-BD31-4B8C-83A1-F6EECF244321}">
                <p14:modId xmlns:p14="http://schemas.microsoft.com/office/powerpoint/2010/main" val="3244709929"/>
              </p:ext>
            </p:extLst>
          </p:nvPr>
        </p:nvGraphicFramePr>
        <p:xfrm>
          <a:off x="15035258" y="33123980"/>
          <a:ext cx="12325227" cy="4612701"/>
        </p:xfrm>
        <a:graphic>
          <a:graphicData uri="http://schemas.openxmlformats.org/drawingml/2006/table">
            <a:tbl>
              <a:tblPr firstRow="1" firstCol="1" lastRow="1" bandRow="1">
                <a:tableStyleId>{0E3FDE45-AF77-4B5C-9715-49D594BDF05E}</a:tableStyleId>
              </a:tblPr>
              <a:tblGrid>
                <a:gridCol w="4069727"/>
                <a:gridCol w="3226972"/>
                <a:gridCol w="2516848"/>
                <a:gridCol w="2511680"/>
              </a:tblGrid>
              <a:tr h="589341">
                <a:tc>
                  <a:txBody>
                    <a:bodyPr/>
                    <a:lstStyle/>
                    <a:p>
                      <a:pPr algn="r">
                        <a:spcAft>
                          <a:spcPts val="0"/>
                        </a:spcAft>
                      </a:pPr>
                      <a:r>
                        <a:rPr lang="en-AU" sz="2400" dirty="0" smtClean="0">
                          <a:effectLst/>
                        </a:rPr>
                        <a:t>             </a:t>
                      </a:r>
                      <a:endParaRPr lang="en-AU" sz="2400" dirty="0">
                        <a:effectLst/>
                        <a:latin typeface="Arial"/>
                        <a:ea typeface="Times New Roman"/>
                        <a:cs typeface="Times New Roman"/>
                      </a:endParaRPr>
                    </a:p>
                  </a:txBody>
                  <a:tcPr marL="68580" marR="68580" marT="0" marB="0" anchor="ctr"/>
                </a:tc>
                <a:tc>
                  <a:txBody>
                    <a:bodyPr/>
                    <a:lstStyle/>
                    <a:p>
                      <a:pPr algn="ctr">
                        <a:lnSpc>
                          <a:spcPct val="100000"/>
                        </a:lnSpc>
                        <a:spcAft>
                          <a:spcPts val="0"/>
                        </a:spcAft>
                      </a:pPr>
                      <a:r>
                        <a:rPr lang="en-AU" sz="2400" dirty="0" smtClean="0">
                          <a:effectLst/>
                        </a:rPr>
                        <a:t> Users 1</a:t>
                      </a:r>
                      <a:endParaRPr lang="en-AU" sz="2400" dirty="0">
                        <a:effectLst/>
                        <a:latin typeface="Arial"/>
                        <a:ea typeface="Times New Roman"/>
                        <a:cs typeface="Times New Roman"/>
                      </a:endParaRPr>
                    </a:p>
                  </a:txBody>
                  <a:tcPr marL="68580" marR="68580" marT="0" marB="0" anchor="ctr"/>
                </a:tc>
                <a:tc>
                  <a:txBody>
                    <a:bodyPr/>
                    <a:lstStyle/>
                    <a:p>
                      <a:pPr algn="ctr">
                        <a:lnSpc>
                          <a:spcPct val="100000"/>
                        </a:lnSpc>
                        <a:spcAft>
                          <a:spcPts val="0"/>
                        </a:spcAft>
                      </a:pPr>
                      <a:r>
                        <a:rPr lang="en-AU" sz="2400" dirty="0" smtClean="0">
                          <a:effectLst/>
                        </a:rPr>
                        <a:t> Users 2 </a:t>
                      </a:r>
                      <a:endParaRPr lang="en-AU" sz="2400" dirty="0">
                        <a:effectLst/>
                        <a:latin typeface="Arial"/>
                        <a:ea typeface="Times New Roman"/>
                        <a:cs typeface="Times New Roman"/>
                      </a:endParaRPr>
                    </a:p>
                  </a:txBody>
                  <a:tcPr marL="68580" marR="68580" marT="0" marB="0" anchor="ctr"/>
                </a:tc>
                <a:tc>
                  <a:txBody>
                    <a:bodyPr/>
                    <a:lstStyle/>
                    <a:p>
                      <a:pPr algn="ctr">
                        <a:lnSpc>
                          <a:spcPct val="100000"/>
                        </a:lnSpc>
                        <a:spcAft>
                          <a:spcPts val="0"/>
                        </a:spcAft>
                      </a:pPr>
                      <a:r>
                        <a:rPr lang="en-AU" sz="2400" dirty="0" smtClean="0">
                          <a:effectLst/>
                        </a:rPr>
                        <a:t> Users 3</a:t>
                      </a:r>
                      <a:endParaRPr lang="en-AU" sz="2400" dirty="0">
                        <a:effectLst/>
                        <a:latin typeface="Arial"/>
                        <a:ea typeface="Times New Roman"/>
                        <a:cs typeface="Times New Roman"/>
                      </a:endParaRPr>
                    </a:p>
                  </a:txBody>
                  <a:tcPr marL="68580" marR="68580" marT="0" marB="0" anchor="ctr"/>
                </a:tc>
              </a:tr>
              <a:tr h="488201">
                <a:tc>
                  <a:txBody>
                    <a:bodyPr/>
                    <a:lstStyle/>
                    <a:p>
                      <a:pPr algn="just">
                        <a:spcAft>
                          <a:spcPts val="0"/>
                        </a:spcAft>
                      </a:pPr>
                      <a:r>
                        <a:rPr lang="en-AU" sz="2400" dirty="0">
                          <a:effectLst/>
                        </a:rPr>
                        <a:t>ROX running hours</a:t>
                      </a:r>
                      <a:endParaRPr lang="en-AU" sz="2400" dirty="0">
                        <a:effectLst/>
                        <a:latin typeface="Arial"/>
                        <a:ea typeface="Times New Roman"/>
                        <a:cs typeface="Times New Roman"/>
                      </a:endParaRPr>
                    </a:p>
                  </a:txBody>
                  <a:tcPr marL="68580" marR="68580" marT="0" marB="0"/>
                </a:tc>
                <a:tc>
                  <a:txBody>
                    <a:bodyPr/>
                    <a:lstStyle/>
                    <a:p>
                      <a:pPr algn="ctr">
                        <a:lnSpc>
                          <a:spcPct val="150000"/>
                        </a:lnSpc>
                        <a:spcAft>
                          <a:spcPts val="0"/>
                        </a:spcAft>
                      </a:pPr>
                      <a:r>
                        <a:rPr lang="en-AU" sz="2400" dirty="0">
                          <a:effectLst/>
                        </a:rPr>
                        <a:t>1050</a:t>
                      </a:r>
                      <a:endParaRPr lang="en-AU" sz="2400" dirty="0">
                        <a:effectLst/>
                        <a:latin typeface="Arial"/>
                        <a:ea typeface="Times New Roman"/>
                        <a:cs typeface="Times New Roman"/>
                      </a:endParaRPr>
                    </a:p>
                  </a:txBody>
                  <a:tcPr marL="68580" marR="68580" marT="0" marB="0" anchor="ctr"/>
                </a:tc>
                <a:tc>
                  <a:txBody>
                    <a:bodyPr/>
                    <a:lstStyle/>
                    <a:p>
                      <a:pPr algn="ctr">
                        <a:lnSpc>
                          <a:spcPct val="150000"/>
                        </a:lnSpc>
                        <a:spcAft>
                          <a:spcPts val="0"/>
                        </a:spcAft>
                      </a:pPr>
                      <a:r>
                        <a:rPr lang="en-AU" sz="2400" dirty="0">
                          <a:effectLst/>
                        </a:rPr>
                        <a:t>140</a:t>
                      </a:r>
                      <a:endParaRPr lang="en-AU" sz="2400" dirty="0">
                        <a:effectLst/>
                        <a:latin typeface="Arial"/>
                        <a:ea typeface="Times New Roman"/>
                        <a:cs typeface="Times New Roman"/>
                      </a:endParaRPr>
                    </a:p>
                  </a:txBody>
                  <a:tcPr marL="68580" marR="68580" marT="0" marB="0" anchor="ctr"/>
                </a:tc>
                <a:tc>
                  <a:txBody>
                    <a:bodyPr/>
                    <a:lstStyle/>
                    <a:p>
                      <a:pPr algn="ctr">
                        <a:lnSpc>
                          <a:spcPct val="150000"/>
                        </a:lnSpc>
                        <a:spcAft>
                          <a:spcPts val="0"/>
                        </a:spcAft>
                      </a:pPr>
                      <a:r>
                        <a:rPr lang="en-AU" sz="2400" dirty="0">
                          <a:effectLst/>
                        </a:rPr>
                        <a:t>475</a:t>
                      </a:r>
                      <a:endParaRPr lang="en-AU" sz="2400" dirty="0">
                        <a:effectLst/>
                        <a:latin typeface="Arial"/>
                        <a:ea typeface="Times New Roman"/>
                        <a:cs typeface="Times New Roman"/>
                      </a:endParaRPr>
                    </a:p>
                  </a:txBody>
                  <a:tcPr marL="68580" marR="68580" marT="0" marB="0" anchor="ctr"/>
                </a:tc>
              </a:tr>
              <a:tr h="488201">
                <a:tc>
                  <a:txBody>
                    <a:bodyPr/>
                    <a:lstStyle/>
                    <a:p>
                      <a:pPr algn="just">
                        <a:spcAft>
                          <a:spcPts val="0"/>
                        </a:spcAft>
                      </a:pPr>
                      <a:r>
                        <a:rPr lang="en-AU" sz="2400" dirty="0">
                          <a:effectLst/>
                        </a:rPr>
                        <a:t>ROX installed period(month)</a:t>
                      </a:r>
                      <a:endParaRPr lang="en-AU" sz="2400" dirty="0">
                        <a:effectLst/>
                        <a:latin typeface="Arial"/>
                        <a:ea typeface="Times New Roman"/>
                        <a:cs typeface="Times New Roman"/>
                      </a:endParaRPr>
                    </a:p>
                  </a:txBody>
                  <a:tcPr marL="68580" marR="68580" marT="0" marB="0"/>
                </a:tc>
                <a:tc>
                  <a:txBody>
                    <a:bodyPr/>
                    <a:lstStyle/>
                    <a:p>
                      <a:pPr algn="ctr">
                        <a:lnSpc>
                          <a:spcPct val="150000"/>
                        </a:lnSpc>
                        <a:spcAft>
                          <a:spcPts val="0"/>
                        </a:spcAft>
                      </a:pPr>
                      <a:r>
                        <a:rPr lang="en-AU" sz="2400">
                          <a:effectLst/>
                        </a:rPr>
                        <a:t>18</a:t>
                      </a:r>
                      <a:endParaRPr lang="en-AU" sz="2400">
                        <a:effectLst/>
                        <a:latin typeface="Arial"/>
                        <a:ea typeface="Times New Roman"/>
                        <a:cs typeface="Times New Roman"/>
                      </a:endParaRPr>
                    </a:p>
                  </a:txBody>
                  <a:tcPr marL="68580" marR="68580" marT="0" marB="0" anchor="ctr"/>
                </a:tc>
                <a:tc>
                  <a:txBody>
                    <a:bodyPr/>
                    <a:lstStyle/>
                    <a:p>
                      <a:pPr algn="ctr">
                        <a:lnSpc>
                          <a:spcPct val="150000"/>
                        </a:lnSpc>
                        <a:spcAft>
                          <a:spcPts val="0"/>
                        </a:spcAft>
                      </a:pPr>
                      <a:r>
                        <a:rPr lang="en-AU" sz="2400">
                          <a:effectLst/>
                        </a:rPr>
                        <a:t>1.5</a:t>
                      </a:r>
                      <a:endParaRPr lang="en-AU" sz="2400">
                        <a:effectLst/>
                        <a:latin typeface="Arial"/>
                        <a:ea typeface="Times New Roman"/>
                        <a:cs typeface="Times New Roman"/>
                      </a:endParaRPr>
                    </a:p>
                  </a:txBody>
                  <a:tcPr marL="68580" marR="68580" marT="0" marB="0" anchor="ctr"/>
                </a:tc>
                <a:tc>
                  <a:txBody>
                    <a:bodyPr/>
                    <a:lstStyle/>
                    <a:p>
                      <a:pPr algn="ctr">
                        <a:lnSpc>
                          <a:spcPct val="150000"/>
                        </a:lnSpc>
                        <a:spcAft>
                          <a:spcPts val="0"/>
                        </a:spcAft>
                      </a:pPr>
                      <a:r>
                        <a:rPr lang="en-AU" sz="2400">
                          <a:effectLst/>
                        </a:rPr>
                        <a:t>4</a:t>
                      </a:r>
                      <a:endParaRPr lang="en-AU" sz="2400">
                        <a:effectLst/>
                        <a:latin typeface="Arial"/>
                        <a:ea typeface="Times New Roman"/>
                        <a:cs typeface="Times New Roman"/>
                      </a:endParaRPr>
                    </a:p>
                  </a:txBody>
                  <a:tcPr marL="68580" marR="68580" marT="0" marB="0" anchor="ctr"/>
                </a:tc>
              </a:tr>
              <a:tr h="729452">
                <a:tc>
                  <a:txBody>
                    <a:bodyPr/>
                    <a:lstStyle/>
                    <a:p>
                      <a:pPr algn="just">
                        <a:spcAft>
                          <a:spcPts val="0"/>
                        </a:spcAft>
                      </a:pPr>
                      <a:r>
                        <a:rPr lang="en-AU" sz="2400" dirty="0">
                          <a:effectLst/>
                        </a:rPr>
                        <a:t>ROX capacity(L/min of each stream)</a:t>
                      </a:r>
                      <a:endParaRPr lang="en-AU" sz="2400" dirty="0">
                        <a:effectLst/>
                        <a:latin typeface="Arial"/>
                        <a:ea typeface="Times New Roman"/>
                        <a:cs typeface="Times New Roman"/>
                      </a:endParaRPr>
                    </a:p>
                  </a:txBody>
                  <a:tcPr marL="68580" marR="68580" marT="0" marB="0"/>
                </a:tc>
                <a:tc>
                  <a:txBody>
                    <a:bodyPr/>
                    <a:lstStyle/>
                    <a:p>
                      <a:pPr algn="ctr">
                        <a:lnSpc>
                          <a:spcPct val="150000"/>
                        </a:lnSpc>
                        <a:spcAft>
                          <a:spcPts val="0"/>
                        </a:spcAft>
                      </a:pPr>
                      <a:r>
                        <a:rPr lang="en-AU" sz="2400">
                          <a:effectLst/>
                        </a:rPr>
                        <a:t>2.5</a:t>
                      </a:r>
                      <a:endParaRPr lang="en-AU" sz="2400">
                        <a:effectLst/>
                        <a:latin typeface="Arial"/>
                        <a:ea typeface="Times New Roman"/>
                        <a:cs typeface="Times New Roman"/>
                      </a:endParaRPr>
                    </a:p>
                  </a:txBody>
                  <a:tcPr marL="68580" marR="68580" marT="0" marB="0" anchor="ctr"/>
                </a:tc>
                <a:tc>
                  <a:txBody>
                    <a:bodyPr/>
                    <a:lstStyle/>
                    <a:p>
                      <a:pPr algn="ctr">
                        <a:lnSpc>
                          <a:spcPct val="150000"/>
                        </a:lnSpc>
                        <a:spcAft>
                          <a:spcPts val="0"/>
                        </a:spcAft>
                      </a:pPr>
                      <a:r>
                        <a:rPr lang="en-AU" sz="2400">
                          <a:effectLst/>
                        </a:rPr>
                        <a:t>6</a:t>
                      </a:r>
                      <a:endParaRPr lang="en-AU" sz="2400">
                        <a:effectLst/>
                        <a:latin typeface="Arial"/>
                        <a:ea typeface="Times New Roman"/>
                        <a:cs typeface="Times New Roman"/>
                      </a:endParaRPr>
                    </a:p>
                  </a:txBody>
                  <a:tcPr marL="68580" marR="68580" marT="0" marB="0" anchor="ctr"/>
                </a:tc>
                <a:tc>
                  <a:txBody>
                    <a:bodyPr/>
                    <a:lstStyle/>
                    <a:p>
                      <a:pPr algn="ctr">
                        <a:lnSpc>
                          <a:spcPct val="150000"/>
                        </a:lnSpc>
                        <a:spcAft>
                          <a:spcPts val="0"/>
                        </a:spcAft>
                      </a:pPr>
                      <a:r>
                        <a:rPr lang="en-AU" sz="2400">
                          <a:effectLst/>
                        </a:rPr>
                        <a:t>2.5</a:t>
                      </a:r>
                      <a:endParaRPr lang="en-AU" sz="2400">
                        <a:effectLst/>
                        <a:latin typeface="Arial"/>
                        <a:ea typeface="Times New Roman"/>
                        <a:cs typeface="Times New Roman"/>
                      </a:endParaRPr>
                    </a:p>
                  </a:txBody>
                  <a:tcPr marL="68580" marR="68580" marT="0" marB="0" anchor="ctr"/>
                </a:tc>
              </a:tr>
              <a:tr h="488201">
                <a:tc>
                  <a:txBody>
                    <a:bodyPr/>
                    <a:lstStyle/>
                    <a:p>
                      <a:pPr algn="just">
                        <a:spcAft>
                          <a:spcPts val="0"/>
                        </a:spcAft>
                      </a:pPr>
                      <a:r>
                        <a:rPr lang="en-AU" sz="2400">
                          <a:effectLst/>
                        </a:rPr>
                        <a:t>Monthly usage(L)</a:t>
                      </a:r>
                      <a:endParaRPr lang="en-AU" sz="2400">
                        <a:effectLst/>
                        <a:latin typeface="Arial"/>
                        <a:ea typeface="Times New Roman"/>
                        <a:cs typeface="Times New Roman"/>
                      </a:endParaRPr>
                    </a:p>
                  </a:txBody>
                  <a:tcPr marL="68580" marR="68580" marT="0" marB="0"/>
                </a:tc>
                <a:tc>
                  <a:txBody>
                    <a:bodyPr/>
                    <a:lstStyle/>
                    <a:p>
                      <a:pPr algn="ctr">
                        <a:lnSpc>
                          <a:spcPct val="150000"/>
                        </a:lnSpc>
                        <a:spcAft>
                          <a:spcPts val="0"/>
                        </a:spcAft>
                      </a:pPr>
                      <a:r>
                        <a:rPr lang="en-AU" sz="2400">
                          <a:effectLst/>
                        </a:rPr>
                        <a:t>17500</a:t>
                      </a:r>
                      <a:endParaRPr lang="en-AU" sz="2400">
                        <a:effectLst/>
                        <a:latin typeface="Arial"/>
                        <a:ea typeface="Times New Roman"/>
                        <a:cs typeface="Times New Roman"/>
                      </a:endParaRPr>
                    </a:p>
                  </a:txBody>
                  <a:tcPr marL="68580" marR="68580" marT="0" marB="0" anchor="ctr"/>
                </a:tc>
                <a:tc>
                  <a:txBody>
                    <a:bodyPr/>
                    <a:lstStyle/>
                    <a:p>
                      <a:pPr algn="ctr">
                        <a:lnSpc>
                          <a:spcPct val="150000"/>
                        </a:lnSpc>
                        <a:spcAft>
                          <a:spcPts val="0"/>
                        </a:spcAft>
                      </a:pPr>
                      <a:r>
                        <a:rPr lang="en-AU" sz="2400">
                          <a:effectLst/>
                        </a:rPr>
                        <a:t>67200</a:t>
                      </a:r>
                      <a:endParaRPr lang="en-AU" sz="2400">
                        <a:effectLst/>
                        <a:latin typeface="Arial"/>
                        <a:ea typeface="Times New Roman"/>
                        <a:cs typeface="Times New Roman"/>
                      </a:endParaRPr>
                    </a:p>
                  </a:txBody>
                  <a:tcPr marL="68580" marR="68580" marT="0" marB="0" anchor="ctr"/>
                </a:tc>
                <a:tc>
                  <a:txBody>
                    <a:bodyPr/>
                    <a:lstStyle/>
                    <a:p>
                      <a:pPr algn="ctr">
                        <a:lnSpc>
                          <a:spcPct val="150000"/>
                        </a:lnSpc>
                        <a:spcAft>
                          <a:spcPts val="0"/>
                        </a:spcAft>
                      </a:pPr>
                      <a:r>
                        <a:rPr lang="en-AU" sz="2400">
                          <a:effectLst/>
                        </a:rPr>
                        <a:t>35625</a:t>
                      </a:r>
                      <a:endParaRPr lang="en-AU" sz="2400">
                        <a:effectLst/>
                        <a:latin typeface="Arial"/>
                        <a:ea typeface="Times New Roman"/>
                        <a:cs typeface="Times New Roman"/>
                      </a:endParaRPr>
                    </a:p>
                  </a:txBody>
                  <a:tcPr marL="68580" marR="68580" marT="0" marB="0" anchor="ctr"/>
                </a:tc>
              </a:tr>
              <a:tr h="488201">
                <a:tc>
                  <a:txBody>
                    <a:bodyPr/>
                    <a:lstStyle/>
                    <a:p>
                      <a:pPr algn="just">
                        <a:spcAft>
                          <a:spcPts val="0"/>
                        </a:spcAft>
                      </a:pPr>
                      <a:r>
                        <a:rPr lang="en-AU" sz="2400">
                          <a:effectLst/>
                        </a:rPr>
                        <a:t>Capital cost ($)</a:t>
                      </a:r>
                      <a:endParaRPr lang="en-AU" sz="2400">
                        <a:effectLst/>
                        <a:latin typeface="Arial"/>
                        <a:ea typeface="Times New Roman"/>
                        <a:cs typeface="Times New Roman"/>
                      </a:endParaRPr>
                    </a:p>
                  </a:txBody>
                  <a:tcPr marL="68580" marR="68580" marT="0" marB="0"/>
                </a:tc>
                <a:tc>
                  <a:txBody>
                    <a:bodyPr/>
                    <a:lstStyle/>
                    <a:p>
                      <a:pPr algn="ctr">
                        <a:lnSpc>
                          <a:spcPct val="150000"/>
                        </a:lnSpc>
                        <a:spcAft>
                          <a:spcPts val="0"/>
                        </a:spcAft>
                      </a:pPr>
                      <a:r>
                        <a:rPr lang="en-AU" sz="2400">
                          <a:effectLst/>
                        </a:rPr>
                        <a:t>50,000</a:t>
                      </a:r>
                      <a:endParaRPr lang="en-AU" sz="2400">
                        <a:effectLst/>
                        <a:latin typeface="Arial"/>
                        <a:ea typeface="Times New Roman"/>
                        <a:cs typeface="Times New Roman"/>
                      </a:endParaRPr>
                    </a:p>
                  </a:txBody>
                  <a:tcPr marL="68580" marR="68580" marT="0" marB="0" anchor="ctr"/>
                </a:tc>
                <a:tc>
                  <a:txBody>
                    <a:bodyPr/>
                    <a:lstStyle/>
                    <a:p>
                      <a:pPr algn="ctr">
                        <a:lnSpc>
                          <a:spcPct val="150000"/>
                        </a:lnSpc>
                        <a:spcAft>
                          <a:spcPts val="0"/>
                        </a:spcAft>
                      </a:pPr>
                      <a:r>
                        <a:rPr lang="en-AU" sz="2400">
                          <a:effectLst/>
                        </a:rPr>
                        <a:t>90,000</a:t>
                      </a:r>
                      <a:endParaRPr lang="en-AU" sz="2400">
                        <a:effectLst/>
                        <a:latin typeface="Arial"/>
                        <a:ea typeface="Times New Roman"/>
                        <a:cs typeface="Times New Roman"/>
                      </a:endParaRPr>
                    </a:p>
                  </a:txBody>
                  <a:tcPr marL="68580" marR="68580" marT="0" marB="0" anchor="ctr"/>
                </a:tc>
                <a:tc>
                  <a:txBody>
                    <a:bodyPr/>
                    <a:lstStyle/>
                    <a:p>
                      <a:pPr algn="ctr">
                        <a:lnSpc>
                          <a:spcPct val="150000"/>
                        </a:lnSpc>
                        <a:spcAft>
                          <a:spcPts val="0"/>
                        </a:spcAft>
                      </a:pPr>
                      <a:r>
                        <a:rPr lang="en-AU" sz="2400">
                          <a:effectLst/>
                        </a:rPr>
                        <a:t>110,000</a:t>
                      </a:r>
                      <a:endParaRPr lang="en-AU" sz="2400">
                        <a:effectLst/>
                        <a:latin typeface="Arial"/>
                        <a:ea typeface="Times New Roman"/>
                        <a:cs typeface="Times New Roman"/>
                      </a:endParaRPr>
                    </a:p>
                  </a:txBody>
                  <a:tcPr marL="68580" marR="68580" marT="0" marB="0" anchor="ctr"/>
                </a:tc>
              </a:tr>
              <a:tr h="488201">
                <a:tc>
                  <a:txBody>
                    <a:bodyPr/>
                    <a:lstStyle/>
                    <a:p>
                      <a:pPr algn="just">
                        <a:spcAft>
                          <a:spcPts val="0"/>
                        </a:spcAft>
                      </a:pPr>
                      <a:r>
                        <a:rPr lang="en-AU" sz="2400" dirty="0">
                          <a:effectLst/>
                        </a:rPr>
                        <a:t>each litre saves ($)</a:t>
                      </a:r>
                      <a:endParaRPr lang="en-AU" sz="2400" dirty="0">
                        <a:effectLst/>
                        <a:latin typeface="Arial"/>
                        <a:ea typeface="Times New Roman"/>
                        <a:cs typeface="Times New Roman"/>
                      </a:endParaRPr>
                    </a:p>
                  </a:txBody>
                  <a:tcPr marL="68580" marR="68580" marT="0" marB="0"/>
                </a:tc>
                <a:tc>
                  <a:txBody>
                    <a:bodyPr/>
                    <a:lstStyle/>
                    <a:p>
                      <a:pPr algn="ctr">
                        <a:lnSpc>
                          <a:spcPct val="150000"/>
                        </a:lnSpc>
                        <a:spcAft>
                          <a:spcPts val="0"/>
                        </a:spcAft>
                      </a:pPr>
                      <a:r>
                        <a:rPr lang="en-AU" sz="2400">
                          <a:effectLst/>
                        </a:rPr>
                        <a:t>0.08225</a:t>
                      </a:r>
                      <a:endParaRPr lang="en-AU" sz="2400">
                        <a:effectLst/>
                        <a:latin typeface="Arial"/>
                        <a:ea typeface="Times New Roman"/>
                        <a:cs typeface="Times New Roman"/>
                      </a:endParaRPr>
                    </a:p>
                  </a:txBody>
                  <a:tcPr marL="68580" marR="68580" marT="0" marB="0" anchor="ctr"/>
                </a:tc>
                <a:tc>
                  <a:txBody>
                    <a:bodyPr/>
                    <a:lstStyle/>
                    <a:p>
                      <a:pPr algn="ctr">
                        <a:lnSpc>
                          <a:spcPct val="150000"/>
                        </a:lnSpc>
                        <a:spcAft>
                          <a:spcPts val="0"/>
                        </a:spcAft>
                      </a:pPr>
                      <a:r>
                        <a:rPr lang="en-AU" sz="2400">
                          <a:effectLst/>
                        </a:rPr>
                        <a:t>0.08257</a:t>
                      </a:r>
                      <a:endParaRPr lang="en-AU" sz="2400">
                        <a:effectLst/>
                        <a:latin typeface="Arial"/>
                        <a:ea typeface="Times New Roman"/>
                        <a:cs typeface="Times New Roman"/>
                      </a:endParaRPr>
                    </a:p>
                  </a:txBody>
                  <a:tcPr marL="68580" marR="68580" marT="0" marB="0" anchor="ctr"/>
                </a:tc>
                <a:tc>
                  <a:txBody>
                    <a:bodyPr/>
                    <a:lstStyle/>
                    <a:p>
                      <a:pPr algn="ctr">
                        <a:lnSpc>
                          <a:spcPct val="150000"/>
                        </a:lnSpc>
                        <a:spcAft>
                          <a:spcPts val="0"/>
                        </a:spcAft>
                      </a:pPr>
                      <a:r>
                        <a:rPr lang="en-AU" sz="2400">
                          <a:effectLst/>
                        </a:rPr>
                        <a:t>0.08258</a:t>
                      </a:r>
                      <a:endParaRPr lang="en-AU" sz="2400">
                        <a:effectLst/>
                        <a:latin typeface="Arial"/>
                        <a:ea typeface="Times New Roman"/>
                        <a:cs typeface="Times New Roman"/>
                      </a:endParaRPr>
                    </a:p>
                  </a:txBody>
                  <a:tcPr marL="68580" marR="68580" marT="0" marB="0" anchor="ctr"/>
                </a:tc>
              </a:tr>
              <a:tr h="488201">
                <a:tc>
                  <a:txBody>
                    <a:bodyPr/>
                    <a:lstStyle/>
                    <a:p>
                      <a:pPr algn="ctr">
                        <a:spcAft>
                          <a:spcPts val="0"/>
                        </a:spcAft>
                      </a:pPr>
                      <a:r>
                        <a:rPr lang="en-AU" sz="2400" dirty="0" smtClean="0">
                          <a:effectLst/>
                        </a:rPr>
                        <a:t>Pay</a:t>
                      </a:r>
                      <a:r>
                        <a:rPr lang="en-AU" sz="2400" baseline="0" dirty="0" smtClean="0">
                          <a:effectLst/>
                        </a:rPr>
                        <a:t> </a:t>
                      </a:r>
                      <a:r>
                        <a:rPr lang="en-AU" sz="2400" dirty="0" smtClean="0">
                          <a:effectLst/>
                        </a:rPr>
                        <a:t>Back </a:t>
                      </a:r>
                      <a:r>
                        <a:rPr lang="en-AU" sz="2400" dirty="0">
                          <a:effectLst/>
                        </a:rPr>
                        <a:t>(</a:t>
                      </a:r>
                      <a:r>
                        <a:rPr lang="en-AU" sz="2400" dirty="0" err="1">
                          <a:effectLst/>
                        </a:rPr>
                        <a:t>yr</a:t>
                      </a:r>
                      <a:r>
                        <a:rPr lang="en-AU" sz="2400" dirty="0">
                          <a:effectLst/>
                        </a:rPr>
                        <a:t>)</a:t>
                      </a:r>
                      <a:endParaRPr lang="en-AU" sz="2400" dirty="0">
                        <a:effectLst/>
                        <a:latin typeface="Arial"/>
                        <a:ea typeface="Times New Roman"/>
                        <a:cs typeface="Times New Roman"/>
                      </a:endParaRPr>
                    </a:p>
                  </a:txBody>
                  <a:tcPr marL="68580" marR="68580" marT="0" marB="0"/>
                </a:tc>
                <a:tc>
                  <a:txBody>
                    <a:bodyPr/>
                    <a:lstStyle/>
                    <a:p>
                      <a:pPr algn="ctr">
                        <a:lnSpc>
                          <a:spcPct val="150000"/>
                        </a:lnSpc>
                        <a:spcAft>
                          <a:spcPts val="0"/>
                        </a:spcAft>
                      </a:pPr>
                      <a:r>
                        <a:rPr lang="en-AU" sz="2400" dirty="0" smtClean="0">
                          <a:effectLst/>
                        </a:rPr>
                        <a:t>2.8</a:t>
                      </a:r>
                      <a:endParaRPr lang="en-AU" sz="2400" dirty="0">
                        <a:effectLst/>
                        <a:latin typeface="Arial"/>
                        <a:ea typeface="Times New Roman"/>
                        <a:cs typeface="Times New Roman"/>
                      </a:endParaRPr>
                    </a:p>
                  </a:txBody>
                  <a:tcPr marL="68580" marR="68580" marT="0" marB="0" anchor="ctr"/>
                </a:tc>
                <a:tc>
                  <a:txBody>
                    <a:bodyPr/>
                    <a:lstStyle/>
                    <a:p>
                      <a:pPr algn="ctr">
                        <a:lnSpc>
                          <a:spcPct val="150000"/>
                        </a:lnSpc>
                        <a:spcAft>
                          <a:spcPts val="0"/>
                        </a:spcAft>
                      </a:pPr>
                      <a:r>
                        <a:rPr lang="en-AU" sz="2400" dirty="0" smtClean="0">
                          <a:effectLst/>
                        </a:rPr>
                        <a:t>1.4</a:t>
                      </a:r>
                      <a:endParaRPr lang="en-AU" sz="2400" dirty="0">
                        <a:effectLst/>
                        <a:latin typeface="Arial"/>
                        <a:ea typeface="Times New Roman"/>
                        <a:cs typeface="Times New Roman"/>
                      </a:endParaRPr>
                    </a:p>
                  </a:txBody>
                  <a:tcPr marL="68580" marR="68580" marT="0" marB="0" anchor="ctr"/>
                </a:tc>
                <a:tc>
                  <a:txBody>
                    <a:bodyPr/>
                    <a:lstStyle/>
                    <a:p>
                      <a:pPr algn="ctr">
                        <a:lnSpc>
                          <a:spcPct val="150000"/>
                        </a:lnSpc>
                        <a:spcAft>
                          <a:spcPts val="0"/>
                        </a:spcAft>
                      </a:pPr>
                      <a:r>
                        <a:rPr lang="en-AU" sz="2400" dirty="0" smtClean="0">
                          <a:effectLst/>
                        </a:rPr>
                        <a:t>3.1</a:t>
                      </a:r>
                      <a:endParaRPr lang="en-AU" sz="2400" dirty="0">
                        <a:effectLst/>
                        <a:latin typeface="Arial"/>
                        <a:ea typeface="Times New Roman"/>
                        <a:cs typeface="Times New Roman"/>
                      </a:endParaRPr>
                    </a:p>
                  </a:txBody>
                  <a:tcPr marL="68580" marR="68580" marT="0" marB="0" anchor="ctr"/>
                </a:tc>
              </a:tr>
            </a:tbl>
          </a:graphicData>
        </a:graphic>
      </p:graphicFrame>
      <p:graphicFrame>
        <p:nvGraphicFramePr>
          <p:cNvPr id="45" name="Table 44"/>
          <p:cNvGraphicFramePr>
            <a:graphicFrameLocks noGrp="1"/>
          </p:cNvGraphicFramePr>
          <p:nvPr>
            <p:extLst>
              <p:ext uri="{D42A27DB-BD31-4B8C-83A1-F6EECF244321}">
                <p14:modId xmlns:p14="http://schemas.microsoft.com/office/powerpoint/2010/main" val="2524213544"/>
              </p:ext>
            </p:extLst>
          </p:nvPr>
        </p:nvGraphicFramePr>
        <p:xfrm>
          <a:off x="14969180" y="24278963"/>
          <a:ext cx="12457384" cy="6400800"/>
        </p:xfrm>
        <a:graphic>
          <a:graphicData uri="http://schemas.openxmlformats.org/drawingml/2006/table">
            <a:tbl>
              <a:tblPr firstRow="1" bandRow="1">
                <a:tableStyleId>{21E4AEA4-8DFA-4A89-87EB-49C32662AFE0}</a:tableStyleId>
              </a:tblPr>
              <a:tblGrid>
                <a:gridCol w="6198617"/>
                <a:gridCol w="6258767"/>
              </a:tblGrid>
              <a:tr h="370840">
                <a:tc>
                  <a:txBody>
                    <a:bodyPr/>
                    <a:lstStyle/>
                    <a:p>
                      <a:pPr marL="0" marR="0" indent="0" algn="l" defTabSz="4114800" rtl="0" eaLnBrk="1" fontAlgn="auto" latinLnBrk="0" hangingPunct="1">
                        <a:lnSpc>
                          <a:spcPct val="100000"/>
                        </a:lnSpc>
                        <a:spcBef>
                          <a:spcPts val="0"/>
                        </a:spcBef>
                        <a:spcAft>
                          <a:spcPts val="0"/>
                        </a:spcAft>
                        <a:buClrTx/>
                        <a:buSzTx/>
                        <a:buFontTx/>
                        <a:buNone/>
                        <a:tabLst/>
                        <a:defRPr/>
                      </a:pPr>
                      <a:r>
                        <a:rPr lang="en-AU" sz="2400" dirty="0" smtClean="0"/>
                        <a:t>The advantage of Electrolysed water system:</a:t>
                      </a:r>
                      <a:endParaRPr lang="en-AU" dirty="0"/>
                    </a:p>
                  </a:txBody>
                  <a:tcPr/>
                </a:tc>
                <a:tc>
                  <a:txBody>
                    <a:bodyPr/>
                    <a:lstStyle/>
                    <a:p>
                      <a:pPr marL="0" marR="0" indent="0" algn="l" defTabSz="4114800" rtl="0" eaLnBrk="1" fontAlgn="auto" latinLnBrk="0" hangingPunct="1">
                        <a:lnSpc>
                          <a:spcPct val="100000"/>
                        </a:lnSpc>
                        <a:spcBef>
                          <a:spcPts val="0"/>
                        </a:spcBef>
                        <a:spcAft>
                          <a:spcPts val="0"/>
                        </a:spcAft>
                        <a:buClrTx/>
                        <a:buSzTx/>
                        <a:buFontTx/>
                        <a:buNone/>
                        <a:tabLst/>
                        <a:defRPr/>
                      </a:pPr>
                      <a:r>
                        <a:rPr lang="en-AU" sz="2400" dirty="0" smtClean="0"/>
                        <a:t>The  disadvantage of Electrolysed water system:</a:t>
                      </a:r>
                      <a:endParaRPr lang="en-AU" dirty="0"/>
                    </a:p>
                  </a:txBody>
                  <a:tcPr/>
                </a:tc>
              </a:tr>
              <a:tr h="370840">
                <a:tc>
                  <a:txBody>
                    <a:bodyPr/>
                    <a:lstStyle/>
                    <a:p>
                      <a:pPr marL="342900" indent="-342900" algn="just">
                        <a:lnSpc>
                          <a:spcPct val="150000"/>
                        </a:lnSpc>
                        <a:buFont typeface="Arial" pitchFamily="34" charset="0"/>
                        <a:buChar char="•"/>
                      </a:pPr>
                      <a:r>
                        <a:rPr lang="en-AU" sz="2400" dirty="0" smtClean="0"/>
                        <a:t>No hazardous chemicals need to be handled </a:t>
                      </a:r>
                    </a:p>
                    <a:p>
                      <a:pPr marL="342900" indent="-342900" algn="just">
                        <a:lnSpc>
                          <a:spcPct val="150000"/>
                        </a:lnSpc>
                        <a:buFont typeface="Arial" pitchFamily="34" charset="0"/>
                        <a:buChar char="•"/>
                      </a:pPr>
                      <a:r>
                        <a:rPr lang="en-AU" sz="2400" dirty="0" smtClean="0"/>
                        <a:t>Low operating cost</a:t>
                      </a:r>
                    </a:p>
                    <a:p>
                      <a:pPr marL="342900" indent="-342900" algn="just">
                        <a:lnSpc>
                          <a:spcPct val="150000"/>
                        </a:lnSpc>
                        <a:buFont typeface="Arial" pitchFamily="34" charset="0"/>
                        <a:buChar char="•"/>
                      </a:pPr>
                      <a:r>
                        <a:rPr lang="en-AU" sz="2400" dirty="0" smtClean="0"/>
                        <a:t>Reduces chemicals</a:t>
                      </a:r>
                      <a:r>
                        <a:rPr lang="en-AU" sz="2400" baseline="0" dirty="0" smtClean="0"/>
                        <a:t> </a:t>
                      </a:r>
                      <a:r>
                        <a:rPr lang="en-AU" sz="2400" dirty="0" smtClean="0"/>
                        <a:t>discharged into the sewage</a:t>
                      </a:r>
                    </a:p>
                    <a:p>
                      <a:pPr marL="342900" indent="-342900" algn="just">
                        <a:lnSpc>
                          <a:spcPct val="150000"/>
                        </a:lnSpc>
                        <a:buFont typeface="Arial" pitchFamily="34" charset="0"/>
                        <a:buChar char="•"/>
                      </a:pPr>
                      <a:r>
                        <a:rPr lang="en-AU" sz="2400" dirty="0" smtClean="0"/>
                        <a:t>Easy to handle ,no heavy lifting </a:t>
                      </a:r>
                    </a:p>
                    <a:p>
                      <a:pPr marL="342900" indent="-342900" algn="just">
                        <a:lnSpc>
                          <a:spcPct val="150000"/>
                        </a:lnSpc>
                        <a:buFont typeface="Arial" pitchFamily="34" charset="0"/>
                        <a:buChar char="•"/>
                      </a:pPr>
                      <a:r>
                        <a:rPr lang="en-AU" sz="2400" dirty="0" smtClean="0"/>
                        <a:t>Generated on site, no the carbon footprint </a:t>
                      </a:r>
                    </a:p>
                    <a:p>
                      <a:pPr marL="342900" indent="-342900" algn="just">
                        <a:lnSpc>
                          <a:spcPct val="150000"/>
                        </a:lnSpc>
                        <a:buFont typeface="Arial" pitchFamily="34" charset="0"/>
                        <a:buChar char="•"/>
                      </a:pPr>
                      <a:r>
                        <a:rPr lang="en-AU" sz="2400" dirty="0" smtClean="0"/>
                        <a:t>Minimises the packaged material, less waste.</a:t>
                      </a:r>
                    </a:p>
                    <a:p>
                      <a:pPr marL="342900" indent="-342900" algn="just">
                        <a:lnSpc>
                          <a:spcPct val="150000"/>
                        </a:lnSpc>
                        <a:buFont typeface="Arial" pitchFamily="34" charset="0"/>
                        <a:buChar char="•"/>
                      </a:pPr>
                      <a:r>
                        <a:rPr lang="en-AU" sz="2400" dirty="0" smtClean="0"/>
                        <a:t>No residue  foaming</a:t>
                      </a:r>
                    </a:p>
                    <a:p>
                      <a:pPr marL="342900" indent="-342900" algn="just">
                        <a:lnSpc>
                          <a:spcPct val="150000"/>
                        </a:lnSpc>
                        <a:buFont typeface="Arial" pitchFamily="34" charset="0"/>
                        <a:buChar char="•"/>
                      </a:pPr>
                      <a:r>
                        <a:rPr lang="en-AU" sz="2400" dirty="0" smtClean="0"/>
                        <a:t>Less storage space is required</a:t>
                      </a:r>
                    </a:p>
                    <a:p>
                      <a:pPr marL="342900" indent="-342900" algn="just">
                        <a:lnSpc>
                          <a:spcPct val="150000"/>
                        </a:lnSpc>
                        <a:buFont typeface="Arial" pitchFamily="34" charset="0"/>
                        <a:buChar char="•"/>
                      </a:pPr>
                      <a:r>
                        <a:rPr lang="en-AU" sz="2400" kern="1200" dirty="0" smtClean="0">
                          <a:solidFill>
                            <a:schemeClr val="dk1"/>
                          </a:solidFill>
                          <a:latin typeface="+mn-lt"/>
                          <a:ea typeface="+mn-ea"/>
                          <a:cs typeface="+mn-cs"/>
                        </a:rPr>
                        <a:t>Less allergy and skin</a:t>
                      </a:r>
                      <a:r>
                        <a:rPr lang="en-AU" sz="2400" kern="1200" baseline="0" dirty="0" smtClean="0">
                          <a:solidFill>
                            <a:schemeClr val="dk1"/>
                          </a:solidFill>
                          <a:latin typeface="+mn-lt"/>
                          <a:ea typeface="+mn-ea"/>
                          <a:cs typeface="+mn-cs"/>
                        </a:rPr>
                        <a:t> reactions</a:t>
                      </a:r>
                      <a:endParaRPr lang="en-AU" sz="2400" kern="1200" dirty="0">
                        <a:solidFill>
                          <a:schemeClr val="dk1"/>
                        </a:solidFill>
                        <a:latin typeface="+mn-lt"/>
                        <a:ea typeface="+mn-ea"/>
                        <a:cs typeface="+mn-cs"/>
                      </a:endParaRPr>
                    </a:p>
                  </a:txBody>
                  <a:tcPr/>
                </a:tc>
                <a:tc>
                  <a:txBody>
                    <a:bodyPr/>
                    <a:lstStyle/>
                    <a:p>
                      <a:pPr marL="342900" indent="-342900" algn="just">
                        <a:lnSpc>
                          <a:spcPct val="150000"/>
                        </a:lnSpc>
                        <a:buFont typeface="Arial" pitchFamily="34" charset="0"/>
                        <a:buChar char="•"/>
                      </a:pPr>
                      <a:r>
                        <a:rPr lang="en-AU" sz="2400" dirty="0" smtClean="0"/>
                        <a:t>Initial capital cost</a:t>
                      </a:r>
                    </a:p>
                    <a:p>
                      <a:pPr marL="342900" indent="-342900" algn="just">
                        <a:lnSpc>
                          <a:spcPct val="150000"/>
                        </a:lnSpc>
                        <a:buFont typeface="Arial" pitchFamily="34" charset="0"/>
                        <a:buChar char="•"/>
                      </a:pPr>
                      <a:r>
                        <a:rPr lang="en-AU" sz="2400" dirty="0" smtClean="0"/>
                        <a:t>Require plumbing</a:t>
                      </a:r>
                      <a:r>
                        <a:rPr lang="en-AU" sz="2400" baseline="0" dirty="0" smtClean="0"/>
                        <a:t> </a:t>
                      </a:r>
                      <a:r>
                        <a:rPr lang="en-AU" sz="2400" dirty="0" smtClean="0"/>
                        <a:t>installation </a:t>
                      </a:r>
                    </a:p>
                    <a:p>
                      <a:pPr marL="342900" indent="-342900" algn="just">
                        <a:lnSpc>
                          <a:spcPct val="150000"/>
                        </a:lnSpc>
                        <a:buFont typeface="Arial" pitchFamily="34" charset="0"/>
                        <a:buChar char="•"/>
                      </a:pPr>
                      <a:r>
                        <a:rPr lang="en-AU" sz="2400" dirty="0" smtClean="0"/>
                        <a:t>Might have excess solution </a:t>
                      </a:r>
                    </a:p>
                    <a:p>
                      <a:pPr marL="342900" indent="-342900" algn="just">
                        <a:lnSpc>
                          <a:spcPct val="150000"/>
                        </a:lnSpc>
                        <a:buFont typeface="Arial" pitchFamily="34" charset="0"/>
                        <a:buChar char="•"/>
                      </a:pPr>
                      <a:r>
                        <a:rPr lang="en-AU" sz="2400" dirty="0" smtClean="0"/>
                        <a:t>Low level noise when machine operating</a:t>
                      </a:r>
                    </a:p>
                    <a:p>
                      <a:endParaRPr lang="en-AU" dirty="0"/>
                    </a:p>
                  </a:txBody>
                  <a:tcPr/>
                </a:tc>
              </a:tr>
            </a:tbl>
          </a:graphicData>
        </a:graphic>
      </p:graphicFrame>
    </p:spTree>
    <p:extLst>
      <p:ext uri="{BB962C8B-B14F-4D97-AF65-F5344CB8AC3E}">
        <p14:creationId xmlns:p14="http://schemas.microsoft.com/office/powerpoint/2010/main" val="112617385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rmit</Template>
  <TotalTime>905</TotalTime>
  <Words>932</Words>
  <Application>Microsoft Macintosh PowerPoint</Application>
  <PresentationFormat>Custom</PresentationFormat>
  <Paragraphs>198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RMIT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Yuanmei Sha</dc:creator>
  <cp:lastModifiedBy>Dawn O'Neil</cp:lastModifiedBy>
  <cp:revision>54</cp:revision>
  <cp:lastPrinted>2012-03-05T22:00:00Z</cp:lastPrinted>
  <dcterms:created xsi:type="dcterms:W3CDTF">2012-02-20T03:00:57Z</dcterms:created>
  <dcterms:modified xsi:type="dcterms:W3CDTF">2015-10-06T00:35:39Z</dcterms:modified>
</cp:coreProperties>
</file>